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352" r:id="rId3"/>
    <p:sldId id="315" r:id="rId4"/>
    <p:sldId id="257" r:id="rId5"/>
    <p:sldId id="331" r:id="rId6"/>
    <p:sldId id="332" r:id="rId7"/>
    <p:sldId id="333" r:id="rId8"/>
    <p:sldId id="334" r:id="rId9"/>
    <p:sldId id="335" r:id="rId10"/>
    <p:sldId id="278" r:id="rId11"/>
    <p:sldId id="279" r:id="rId12"/>
    <p:sldId id="280" r:id="rId13"/>
    <p:sldId id="336" r:id="rId14"/>
    <p:sldId id="337" r:id="rId15"/>
    <p:sldId id="338" r:id="rId16"/>
    <p:sldId id="339" r:id="rId17"/>
    <p:sldId id="340" r:id="rId18"/>
    <p:sldId id="341" r:id="rId19"/>
    <p:sldId id="342" r:id="rId20"/>
    <p:sldId id="343" r:id="rId21"/>
    <p:sldId id="344" r:id="rId22"/>
    <p:sldId id="345" r:id="rId23"/>
    <p:sldId id="346" r:id="rId24"/>
    <p:sldId id="347" r:id="rId25"/>
    <p:sldId id="349" r:id="rId26"/>
    <p:sldId id="350" r:id="rId27"/>
    <p:sldId id="351" r:id="rId28"/>
    <p:sldId id="275" r:id="rId29"/>
  </p:sldIdLst>
  <p:sldSz cx="18288000" cy="10287000"/>
  <p:notesSz cx="6858000" cy="9144000"/>
  <p:embeddedFontLst>
    <p:embeddedFont>
      <p:font typeface="Montserrat" pitchFamily="2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5" roundtripDataSignature="AMtx7mhOFq8sVGJCtyGlY4gzfA/Fnv6h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9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8607B30B-CB66-EC2B-9D9F-FE579CD19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CB1C383B-A5D6-963F-8AC5-B267E9AC33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038C241E-7C58-FEF6-266B-20412E305D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8954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95381C7D-4116-0FD8-85C2-EFE65F0A0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121841C0-1F58-9953-1CBF-9E71AEA397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12A2D699-CAFE-FE7C-FFF1-742B40D451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8937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31A41FE7-37FD-FF97-3EEA-3BB4F33EF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3DBDDBB4-3301-7100-A8F3-2F479BD7AD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D09F5539-D641-9B01-2B7B-AE8D8472E4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6DFA4327-764E-FD9A-0390-F4A068A1F57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9638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E29A79D2-DF45-4010-9727-FDA09BBE3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DF4FEBC2-0B6A-6027-8A54-4207A06908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8388BB91-1740-8CDC-37AD-459C500C23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417D46F0-E2FA-C1B6-B2A3-6A4F2F0C8A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7371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3E9680AE-D35C-CF44-82EA-323D0C01A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FA2F3A05-9C18-DCE9-FB3F-ABD13CB500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5C4FA7D5-FDD3-C431-2E51-05A4D8B1C3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78E316D8-217C-7180-6DAB-003E498CA39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6814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7707F4AE-4622-CD28-B610-5F14C09A6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1BDA2DAE-FE9A-12E2-5592-F428F3B8C9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01370F52-C88D-6558-DD8D-196104B8C6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2BC0DAA1-2667-F091-B5C2-BAF7DDC5004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35109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BC5664A4-462C-B646-3FDC-05F393492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9725332E-1FF7-58B9-0FD5-55E7B84FB0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EF2358B0-01BC-E904-A6AC-43044091D9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CD7EC679-58B0-7EB3-0B7B-EFD36E385D0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2090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0D4319F0-A0A9-33C8-884E-ED2CA7B6B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>
            <a:extLst>
              <a:ext uri="{FF2B5EF4-FFF2-40B4-BE49-F238E27FC236}">
                <a16:creationId xmlns:a16="http://schemas.microsoft.com/office/drawing/2014/main" id="{56122479-CDF6-67D0-CBE7-0EE1F69D2E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7:notes">
            <a:extLst>
              <a:ext uri="{FF2B5EF4-FFF2-40B4-BE49-F238E27FC236}">
                <a16:creationId xmlns:a16="http://schemas.microsoft.com/office/drawing/2014/main" id="{B613D649-413B-6873-0FDE-99A136D443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9794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ADFD9A3E-3AA4-7263-B786-06D482FB0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>
            <a:extLst>
              <a:ext uri="{FF2B5EF4-FFF2-40B4-BE49-F238E27FC236}">
                <a16:creationId xmlns:a16="http://schemas.microsoft.com/office/drawing/2014/main" id="{B96C9C44-0C29-3826-EFAA-14F601F96A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7:notes">
            <a:extLst>
              <a:ext uri="{FF2B5EF4-FFF2-40B4-BE49-F238E27FC236}">
                <a16:creationId xmlns:a16="http://schemas.microsoft.com/office/drawing/2014/main" id="{B9D9AA4B-FF99-D9A9-9CBC-64E24BCDF7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90866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8C359F7C-3EAE-BAE0-7359-78B2D41C6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>
            <a:extLst>
              <a:ext uri="{FF2B5EF4-FFF2-40B4-BE49-F238E27FC236}">
                <a16:creationId xmlns:a16="http://schemas.microsoft.com/office/drawing/2014/main" id="{09AD54F2-87FC-A4AE-4E48-9CA3D48E43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7:notes">
            <a:extLst>
              <a:ext uri="{FF2B5EF4-FFF2-40B4-BE49-F238E27FC236}">
                <a16:creationId xmlns:a16="http://schemas.microsoft.com/office/drawing/2014/main" id="{433E093E-828A-F53D-7853-6AD7E57590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87249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4F94D46C-032F-437E-729B-1F98231E4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>
            <a:extLst>
              <a:ext uri="{FF2B5EF4-FFF2-40B4-BE49-F238E27FC236}">
                <a16:creationId xmlns:a16="http://schemas.microsoft.com/office/drawing/2014/main" id="{8EB161FD-D9D8-322A-B30B-D652606F37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7:notes">
            <a:extLst>
              <a:ext uri="{FF2B5EF4-FFF2-40B4-BE49-F238E27FC236}">
                <a16:creationId xmlns:a16="http://schemas.microsoft.com/office/drawing/2014/main" id="{AE5D9C24-E3FB-B687-7975-EC7276A63C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4588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8B9D6AD-E349-1581-0268-67FA43659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60DF5743-1CA2-D635-FC63-451C2DDF68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EEEFD917-5DBD-A422-1AF7-A7292F73CA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84389A43-EFCA-F3E1-D191-BACEAC4F1B4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74605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102B41B6-DDD9-3346-C80B-2329B2CBB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DB42BBEE-F42F-EA41-FCEB-0A2FC3294E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AFD879E6-5CC4-DE0B-B4B5-FE37068D96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09844D0D-C6DF-B97D-915E-A164B1A4648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9271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50715E6-5E89-3A83-34F5-5ACB0C340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A7D5B2C9-FCBC-6E6C-5DE0-6B6E9E9E84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2BC8EC7E-085C-302D-8BEA-7DF465EDA7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65A9DBA4-BB10-7CCB-5485-06CBC3F3272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902267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0FDF9D64-61FE-A266-A94F-2FAF66577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>
            <a:extLst>
              <a:ext uri="{FF2B5EF4-FFF2-40B4-BE49-F238E27FC236}">
                <a16:creationId xmlns:a16="http://schemas.microsoft.com/office/drawing/2014/main" id="{CA801E04-091B-DBE4-73B3-7CBDB3E8B7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7:notes">
            <a:extLst>
              <a:ext uri="{FF2B5EF4-FFF2-40B4-BE49-F238E27FC236}">
                <a16:creationId xmlns:a16="http://schemas.microsoft.com/office/drawing/2014/main" id="{C2A223CC-5B8D-0482-FC3D-EEE35CC219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23960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A5600861-F92D-BB2D-F0B1-CC14149EE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ADE2BFE2-04CA-EE8E-6D7F-5B6543BDC5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D4F44FDE-990C-234C-2CF2-AE6EB5CBF3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8C3D2F68-495F-9A6D-055F-EF0ED7B2582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591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B262F432-478E-07C2-7E50-450B4CC89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7A5241E7-F24E-A1C7-B8DA-BC6A79EA14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6E0DD1B1-38AF-F450-CE19-6022E8A5CB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0590EB87-8A95-B841-040C-EDC6872D3FE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60166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D74FAFD7-C53D-DBB4-613E-437A7EEA0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B0A0F5F6-0DEE-88DB-99E2-31071EBB71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65E003AF-A8DB-CCEF-5C91-8674C204F8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D6331FED-8A4E-83FA-FB05-4CDFE6B9BE4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78088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665848DC-2FB6-E0D8-F964-D423F55A1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E8F4E377-1DB7-D1AD-6486-2E5E42FC21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6535537C-4E82-B76D-0602-D21BE0D498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9062E8C2-571E-4AF5-9145-4B6B9D66E0F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32612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B71AEE6-DD3D-56EC-2B4D-C7D860C86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527306EA-3831-B06A-17C4-E1FB866AD7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6FA45197-AC38-72C4-4350-4E29C8CB42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F01312DC-0EB9-6740-9DFE-5A93013989D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43440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F14EAC1F-11B9-29E3-FC7C-01F37A365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BB90DE23-2010-927A-7858-DE63E245BF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858210DA-9D3F-5F07-F06E-732E784FB8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2C3FABDD-063F-8CF2-C838-2A50C5E52EB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90814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FE910C2F-2A34-DF6E-2E30-98ECA9346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>
            <a:extLst>
              <a:ext uri="{FF2B5EF4-FFF2-40B4-BE49-F238E27FC236}">
                <a16:creationId xmlns:a16="http://schemas.microsoft.com/office/drawing/2014/main" id="{A40671E7-6A1D-24D8-41C4-B9368C8A5D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7:notes">
            <a:extLst>
              <a:ext uri="{FF2B5EF4-FFF2-40B4-BE49-F238E27FC236}">
                <a16:creationId xmlns:a16="http://schemas.microsoft.com/office/drawing/2014/main" id="{2FF1AC7F-835C-71A0-CD0B-84174CFF7F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68967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5FDD5794-A217-E1DA-4817-647E6C98C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E920A665-B323-3920-9992-D0A5A3264C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35AAE19D-DD1B-DD4D-8A37-BE8C1FEE73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BB083DDE-A4E1-908C-43B2-F5942B50AD0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07165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85723B6E-90F1-4269-5C2F-8C4BA0E68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F1DC5BD9-0FC4-C2C3-AE4D-10EA3D58C5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69E64812-4BF3-FD7E-EC4E-61A19EB298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37C4CE94-F716-9E4F-A002-540B91B64D0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65069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81843C2-F94C-F74A-6338-36E88633F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60943D98-5FD3-65CA-103A-736E38EEB4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9D40286E-B729-D472-0A50-383A944820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3BCD7970-8B68-5DC5-62B3-F03ADC541A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7858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3581400" y="4712613"/>
            <a:ext cx="1112520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TITLE</a:t>
            </a:r>
            <a:endParaRPr sz="5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6A938C-8783-7612-4B79-4048D4081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883BAB7A-73B8-47DF-D3F5-AC95E865B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>
            <a:extLst>
              <a:ext uri="{FF2B5EF4-FFF2-40B4-BE49-F238E27FC236}">
                <a16:creationId xmlns:a16="http://schemas.microsoft.com/office/drawing/2014/main" id="{3D41810D-3038-E56F-7D28-D3F4B5790851}"/>
              </a:ext>
            </a:extLst>
          </p:cNvPr>
          <p:cNvSpPr txBox="1"/>
          <p:nvPr/>
        </p:nvSpPr>
        <p:spPr>
          <a:xfrm>
            <a:off x="3581400" y="4712613"/>
            <a:ext cx="1112520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ANNOUNCEMENT</a:t>
            </a:r>
            <a:endParaRPr sz="5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082378-BBF2-AB7E-FAA6-A8FA55631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550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642B62ED-58EF-3894-0CA4-4901304D8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>
            <a:extLst>
              <a:ext uri="{FF2B5EF4-FFF2-40B4-BE49-F238E27FC236}">
                <a16:creationId xmlns:a16="http://schemas.microsoft.com/office/drawing/2014/main" id="{5B21FC0C-02DE-7FE8-50E1-47913AAA0B25}"/>
              </a:ext>
            </a:extLst>
          </p:cNvPr>
          <p:cNvSpPr txBox="1"/>
          <p:nvPr/>
        </p:nvSpPr>
        <p:spPr>
          <a:xfrm>
            <a:off x="3581400" y="4712613"/>
            <a:ext cx="1112520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n-PH" sz="5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ERIES</a:t>
            </a:r>
            <a:endParaRPr sz="5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5FA712-872C-743A-246A-3DEEAD3C0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" y="1286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298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50FBC9-867F-5837-B516-519A07C64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" y="643"/>
            <a:ext cx="18285714" cy="10285714"/>
          </a:xfrm>
          <a:prstGeom prst="rect">
            <a:avLst/>
          </a:prstGeom>
        </p:spPr>
      </p:pic>
      <p:sp>
        <p:nvSpPr>
          <p:cNvPr id="96" name="Google Shape;96;p2"/>
          <p:cNvSpPr txBox="1"/>
          <p:nvPr/>
        </p:nvSpPr>
        <p:spPr>
          <a:xfrm>
            <a:off x="7122994" y="1167452"/>
            <a:ext cx="10058400" cy="624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Marcos 5:1-20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 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miabot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pikas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daplin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lanaw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kayutaan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Gerasenhon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 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pagkawas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sakayan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gisugat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tawo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gikan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lubnganan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Kini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may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hugaw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espiritu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 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nagpuyo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lubnganan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wala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nay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bisan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kinsa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pa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makagapos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bisan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pa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kadena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4  Kay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makadaghan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gigaid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pinaagi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posas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kadena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apan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igo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lamang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niyang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bugtoon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kadena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gub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-on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posas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walay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bisan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kinsa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makapugong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92F79EBA-AD96-33E4-AF5E-C5B64C3CC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B77D96-C533-6B27-6763-0347AD7FF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" y="643"/>
            <a:ext cx="18285714" cy="10285714"/>
          </a:xfrm>
          <a:prstGeom prst="rect">
            <a:avLst/>
          </a:prstGeom>
        </p:spPr>
      </p:pic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FA1F98B3-EFA5-343D-B219-739E3CC2E674}"/>
              </a:ext>
            </a:extLst>
          </p:cNvPr>
          <p:cNvSpPr txBox="1"/>
          <p:nvPr/>
        </p:nvSpPr>
        <p:spPr>
          <a:xfrm>
            <a:off x="7122994" y="1167452"/>
            <a:ext cx="10058400" cy="663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Marcos 5:1-20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5 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Magabii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maadlaw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lubnganan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kabukiran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magsinggit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kanunay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magsamadsamad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iyang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kaugalingon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pinaagi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6  Sa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pagkakita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kang Jesus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gikan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layo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midagan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mihapa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pagsimba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7 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nagsiyagit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kusog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tingog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nag-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ingon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“Unsay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imong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tuyo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kanako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Jesus, Anak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Labing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Halangdong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Dios?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Tungod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Dios,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mangamuyo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ako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kanimo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ayaw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intawon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ako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pagsakita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.”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 Kay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Jesus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miingon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man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“Gula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gikan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tawo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ikaw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hugawng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espiritu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!” </a:t>
            </a:r>
          </a:p>
        </p:txBody>
      </p:sp>
    </p:spTree>
    <p:extLst>
      <p:ext uri="{BB962C8B-B14F-4D97-AF65-F5344CB8AC3E}">
        <p14:creationId xmlns:p14="http://schemas.microsoft.com/office/powerpoint/2010/main" val="2939655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656C0E30-7DDB-0615-D65A-E95831FB2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DE03-1A50-F7E0-DC77-6CBA8C54E8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" y="643"/>
            <a:ext cx="18285714" cy="10285714"/>
          </a:xfrm>
          <a:prstGeom prst="rect">
            <a:avLst/>
          </a:prstGeom>
        </p:spPr>
      </p:pic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28E2510A-4B20-A980-93D6-8B9ABAA836D4}"/>
              </a:ext>
            </a:extLst>
          </p:cNvPr>
          <p:cNvSpPr txBox="1"/>
          <p:nvPr/>
        </p:nvSpPr>
        <p:spPr>
          <a:xfrm>
            <a:off x="7122994" y="1167452"/>
            <a:ext cx="10058400" cy="5478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Marcos 5:1-20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9 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Jesus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nangutana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“Unsay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imong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ngalan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?”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mitubag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“Ang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akong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ngalan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Legion, kay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daghan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kami.”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10 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nangamuyo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pag-yo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kang Jesus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unta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dili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abogon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pagawas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niadtong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yutaa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11 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Didtoy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dakong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panon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baboy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nangaonkaon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bakilid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12 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mihangyo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nag-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ingon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“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Paadtoa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kami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nianang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baboy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pasudla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kami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.” </a:t>
            </a:r>
          </a:p>
        </p:txBody>
      </p:sp>
    </p:spTree>
    <p:extLst>
      <p:ext uri="{BB962C8B-B14F-4D97-AF65-F5344CB8AC3E}">
        <p14:creationId xmlns:p14="http://schemas.microsoft.com/office/powerpoint/2010/main" val="2096568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B3816C1C-872F-BADF-CBEE-DAAE33B2F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B27AEE-2FF4-83E5-E07A-A08F9C8DE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" y="643"/>
            <a:ext cx="18285714" cy="10285714"/>
          </a:xfrm>
          <a:prstGeom prst="rect">
            <a:avLst/>
          </a:prstGeom>
        </p:spPr>
      </p:pic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AAC374DF-2CF2-D24C-E943-8C0F14CF5EF4}"/>
              </a:ext>
            </a:extLst>
          </p:cNvPr>
          <p:cNvSpPr txBox="1"/>
          <p:nvPr/>
        </p:nvSpPr>
        <p:spPr>
          <a:xfrm>
            <a:off x="7122994" y="1167452"/>
            <a:ext cx="10058400" cy="7786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Marcos 5:1-20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13  Busa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gitugotan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Ug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hugawng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espiritu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nanggula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misulod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baboy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ug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panon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may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gidaghanon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duha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libo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mihaguros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pagdulhog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pangpang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lanaw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nangalumos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lanaw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14 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Nanagan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nagbantay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baboy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kining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gisugilon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siyudad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kabalangayan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midugok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tawo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aron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pagsusi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nahitabo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15 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Nangadto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kang Jesus,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nakita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gidemonyohan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kaniadto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naglingkod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nagbisti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diha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maayong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panimuot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tawo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kaniadto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diha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ang Legion,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nangalisang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16 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nakakita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niini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nanugilon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mahitungod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nahitabo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gidemonyohan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baboy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6247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AB9C760F-93BD-FF16-36CD-580EA1500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9CD7B9-0077-C295-33A6-89E91E495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" y="643"/>
            <a:ext cx="18285714" cy="10285714"/>
          </a:xfrm>
          <a:prstGeom prst="rect">
            <a:avLst/>
          </a:prstGeom>
        </p:spPr>
      </p:pic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D6BA4250-5B03-9749-3403-C915A819B1E1}"/>
              </a:ext>
            </a:extLst>
          </p:cNvPr>
          <p:cNvSpPr txBox="1"/>
          <p:nvPr/>
        </p:nvSpPr>
        <p:spPr>
          <a:xfrm>
            <a:off x="7122994" y="1167452"/>
            <a:ext cx="10058400" cy="7786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Marcos 5:1-20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13  Busa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gitugotan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Ug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hugawng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espiritu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nanggula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misulod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baboy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ug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panon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may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gidaghanon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duha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libo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mihaguros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pagdulhog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pangpang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lanaw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nangalumos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lanaw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14 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Nanagan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nagbantay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baboy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kining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gisugilon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siyudad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kabalangayan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midugok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tawo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aron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pagsusi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nahitabo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15 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Nangadto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kang Jesus,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nakita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gidemonyohan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kaniadto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naglingkod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nagbisti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diha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maayong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panimuot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tawo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kaniadto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diha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ang Legion,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nangalisang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16 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nakakita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niini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nanugilon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mahitungod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nahitabo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gidemonyohan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baboy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62680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F0BD82C2-8855-E9D7-CA8C-5A4A1128C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20A5E8-E62D-4905-A09B-139D97426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" y="643"/>
            <a:ext cx="18285714" cy="10285714"/>
          </a:xfrm>
          <a:prstGeom prst="rect">
            <a:avLst/>
          </a:prstGeom>
        </p:spPr>
      </p:pic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9BC10265-E89E-C815-8BF4-16584F3133F7}"/>
              </a:ext>
            </a:extLst>
          </p:cNvPr>
          <p:cNvSpPr txBox="1"/>
          <p:nvPr/>
        </p:nvSpPr>
        <p:spPr>
          <a:xfrm>
            <a:off x="7122994" y="1167452"/>
            <a:ext cx="10058400" cy="663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Marcos 5:1-20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17 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misugod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paghangyo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kang Jesus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pagpahawa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ilang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kayutaan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18 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samtang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misakay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Jesus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sakayan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tawo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kaniadto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gidemonyohan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mihangyo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unta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pakuyogon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kang Jesus.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19  Apan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wala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motugot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miingon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“Pauli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imong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balay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imong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kahigalaan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isugilon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dako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gihimo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Ginoo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alang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kanimo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giunsa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pagkaluoy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kanimo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.”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 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milakaw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Decapolis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misugod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pagpanugilon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dako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gihimo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Jesus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alang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natingala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tanan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85786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4B777D79-366F-FB7F-6E2F-2ED25503D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0ADA14-9B97-3A57-A7EA-8959CC60E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130" name="Google Shape;130;p7">
            <a:extLst>
              <a:ext uri="{FF2B5EF4-FFF2-40B4-BE49-F238E27FC236}">
                <a16:creationId xmlns:a16="http://schemas.microsoft.com/office/drawing/2014/main" id="{A8186E7A-0426-8C6A-33BF-68CF48DEC3DA}"/>
              </a:ext>
            </a:extLst>
          </p:cNvPr>
          <p:cNvSpPr txBox="1"/>
          <p:nvPr/>
        </p:nvSpPr>
        <p:spPr>
          <a:xfrm>
            <a:off x="1905000" y="4685702"/>
            <a:ext cx="14478000" cy="915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5000" b="1" dirty="0">
                <a:solidFill>
                  <a:schemeClr val="bg2"/>
                </a:solidFill>
                <a:latin typeface="Montserrat"/>
                <a:ea typeface="Montserrat"/>
                <a:cs typeface="Montserrat"/>
                <a:sym typeface="Montserrat"/>
              </a:rPr>
              <a:t>I. Desperadong kahimtang sa Tawo. </a:t>
            </a:r>
          </a:p>
        </p:txBody>
      </p:sp>
    </p:spTree>
    <p:extLst>
      <p:ext uri="{BB962C8B-B14F-4D97-AF65-F5344CB8AC3E}">
        <p14:creationId xmlns:p14="http://schemas.microsoft.com/office/powerpoint/2010/main" val="3382393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F5C991EE-F33C-1287-0FD5-4FF0903BD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A16107-278E-A51D-3051-376F62ED5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130" name="Google Shape;130;p7">
            <a:extLst>
              <a:ext uri="{FF2B5EF4-FFF2-40B4-BE49-F238E27FC236}">
                <a16:creationId xmlns:a16="http://schemas.microsoft.com/office/drawing/2014/main" id="{40232522-DFA1-481E-CEE8-8DBDEE6C51C4}"/>
              </a:ext>
            </a:extLst>
          </p:cNvPr>
          <p:cNvSpPr txBox="1"/>
          <p:nvPr/>
        </p:nvSpPr>
        <p:spPr>
          <a:xfrm>
            <a:off x="1905000" y="4274051"/>
            <a:ext cx="14478000" cy="1738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5000" b="1" dirty="0">
                <a:solidFill>
                  <a:schemeClr val="bg2"/>
                </a:solidFill>
                <a:latin typeface="Montserrat"/>
                <a:ea typeface="Montserrat"/>
                <a:cs typeface="Montserrat"/>
                <a:sym typeface="Montserrat"/>
              </a:rPr>
              <a:t>II. Ang Madaugon nga Awtoridad ug Gahum ni Hesus.</a:t>
            </a:r>
          </a:p>
        </p:txBody>
      </p:sp>
    </p:spTree>
    <p:extLst>
      <p:ext uri="{BB962C8B-B14F-4D97-AF65-F5344CB8AC3E}">
        <p14:creationId xmlns:p14="http://schemas.microsoft.com/office/powerpoint/2010/main" val="1697133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728BF87C-E10B-2110-7475-21CFF765E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ED47D4-1D89-DCA8-C69B-FEAE5B62F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130" name="Google Shape;130;p7">
            <a:extLst>
              <a:ext uri="{FF2B5EF4-FFF2-40B4-BE49-F238E27FC236}">
                <a16:creationId xmlns:a16="http://schemas.microsoft.com/office/drawing/2014/main" id="{8035143E-5B4D-83D8-A0AE-8FFF1FD25128}"/>
              </a:ext>
            </a:extLst>
          </p:cNvPr>
          <p:cNvSpPr txBox="1"/>
          <p:nvPr/>
        </p:nvSpPr>
        <p:spPr>
          <a:xfrm>
            <a:off x="1905000" y="4685702"/>
            <a:ext cx="14478000" cy="915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5000" b="1" dirty="0">
                <a:solidFill>
                  <a:schemeClr val="bg2"/>
                </a:solidFill>
                <a:latin typeface="Montserrat"/>
                <a:ea typeface="Montserrat"/>
                <a:cs typeface="Montserrat"/>
                <a:sym typeface="Montserrat"/>
              </a:rPr>
              <a:t>III. Ang Gahum ni Hesus Sa Pagbag-o. </a:t>
            </a:r>
          </a:p>
        </p:txBody>
      </p:sp>
    </p:spTree>
    <p:extLst>
      <p:ext uri="{BB962C8B-B14F-4D97-AF65-F5344CB8AC3E}">
        <p14:creationId xmlns:p14="http://schemas.microsoft.com/office/powerpoint/2010/main" val="3222726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58AB0B2C-62AF-487D-46B1-C61E9333B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3A71DF-84EA-CF9A-8356-EC6100D5A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130" name="Google Shape;130;p7">
            <a:extLst>
              <a:ext uri="{FF2B5EF4-FFF2-40B4-BE49-F238E27FC236}">
                <a16:creationId xmlns:a16="http://schemas.microsoft.com/office/drawing/2014/main" id="{B8FED458-7041-E69B-8728-A31139ADF332}"/>
              </a:ext>
            </a:extLst>
          </p:cNvPr>
          <p:cNvSpPr txBox="1"/>
          <p:nvPr/>
        </p:nvSpPr>
        <p:spPr>
          <a:xfrm>
            <a:off x="1905000" y="4685702"/>
            <a:ext cx="14478000" cy="915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5000" b="1" dirty="0">
                <a:solidFill>
                  <a:schemeClr val="bg2"/>
                </a:solidFill>
                <a:latin typeface="Montserrat"/>
                <a:ea typeface="Montserrat"/>
                <a:cs typeface="Montserrat"/>
                <a:sym typeface="Montserrat"/>
              </a:rPr>
              <a:t>I. Desperadong kahimtang sa Tawo. </a:t>
            </a:r>
          </a:p>
        </p:txBody>
      </p:sp>
    </p:spTree>
    <p:extLst>
      <p:ext uri="{BB962C8B-B14F-4D97-AF65-F5344CB8AC3E}">
        <p14:creationId xmlns:p14="http://schemas.microsoft.com/office/powerpoint/2010/main" val="3170328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CE676310-26BA-564A-C44A-1C58901DD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232C52-A105-97B2-F0B1-1D1E0E6AD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" y="643"/>
            <a:ext cx="18285714" cy="10285714"/>
          </a:xfrm>
          <a:prstGeom prst="rect">
            <a:avLst/>
          </a:prstGeom>
        </p:spPr>
      </p:pic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C36A71E0-F34F-9ADC-279D-DA7E91A24BCB}"/>
              </a:ext>
            </a:extLst>
          </p:cNvPr>
          <p:cNvSpPr txBox="1"/>
          <p:nvPr/>
        </p:nvSpPr>
        <p:spPr>
          <a:xfrm>
            <a:off x="7122994" y="1167452"/>
            <a:ext cx="10058400" cy="8171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Marcos 5:1-5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 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miabot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pikas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daplin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lanaw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kayutaan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Gerasenhon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 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pagkawas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sakayan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gisugat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tawo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gikan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lubnganan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Kini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may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hugaw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espiritu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 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nagpuyo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lubnganan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wala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nay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bisan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kinsa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pa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makagapos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bisan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pa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kadena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4  Kay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makadaghan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gigaid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pinaagi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posas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kadena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apan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igo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lamang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niyang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bugtoon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kadena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gub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-on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posas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walay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bisan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kinsa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makapugong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5 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Magabii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maadlaw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lubnganan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kabukiran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magsinggit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kanunay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magsamadsamad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iyang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kaugalingon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pinaagi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1197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A50D5734-BCAD-535F-754A-AFE44E276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C3CAC2-1CA9-2F01-9BE9-668F045B7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" y="643"/>
            <a:ext cx="18285714" cy="10285714"/>
          </a:xfrm>
          <a:prstGeom prst="rect">
            <a:avLst/>
          </a:prstGeom>
        </p:spPr>
      </p:pic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1EC7B933-1B87-FECB-C8C5-E44B5BE43D06}"/>
              </a:ext>
            </a:extLst>
          </p:cNvPr>
          <p:cNvSpPr txBox="1"/>
          <p:nvPr/>
        </p:nvSpPr>
        <p:spPr>
          <a:xfrm>
            <a:off x="7122994" y="1167452"/>
            <a:ext cx="100584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Marcos 5:3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 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nagpuyo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lubnganan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wala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nay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bisan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kinsa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pa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makagapos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bisan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pa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kadena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11146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4EDDBCBC-F691-9B70-4E7D-69B641DD5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1EA56A-4D9C-9812-C286-CB3F004EE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" y="643"/>
            <a:ext cx="18285714" cy="10285714"/>
          </a:xfrm>
          <a:prstGeom prst="rect">
            <a:avLst/>
          </a:prstGeom>
        </p:spPr>
      </p:pic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7E7BD9BC-9D56-ADA3-783C-150AAA5A1D51}"/>
              </a:ext>
            </a:extLst>
          </p:cNvPr>
          <p:cNvSpPr txBox="1"/>
          <p:nvPr/>
        </p:nvSpPr>
        <p:spPr>
          <a:xfrm>
            <a:off x="7122994" y="1167452"/>
            <a:ext cx="10058400" cy="240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Marcos 5:5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5 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Magabii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maadlaw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lubnganan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kabukiran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magsinggit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kanunay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magsamadsamad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iyang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kaugalingon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pinaagi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02061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93AF8BB2-4638-F90D-40B4-F48040423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2CEA04-7011-C4AF-450F-47EE219E2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130" name="Google Shape;130;p7">
            <a:extLst>
              <a:ext uri="{FF2B5EF4-FFF2-40B4-BE49-F238E27FC236}">
                <a16:creationId xmlns:a16="http://schemas.microsoft.com/office/drawing/2014/main" id="{96B40EB5-9D4E-64B0-7897-F857E0594299}"/>
              </a:ext>
            </a:extLst>
          </p:cNvPr>
          <p:cNvSpPr txBox="1"/>
          <p:nvPr/>
        </p:nvSpPr>
        <p:spPr>
          <a:xfrm>
            <a:off x="1905000" y="4274051"/>
            <a:ext cx="14478000" cy="1738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5000" b="1" dirty="0">
                <a:solidFill>
                  <a:schemeClr val="bg2"/>
                </a:solidFill>
                <a:latin typeface="Montserrat"/>
                <a:ea typeface="Montserrat"/>
                <a:cs typeface="Montserrat"/>
                <a:sym typeface="Montserrat"/>
              </a:rPr>
              <a:t>II. Ang Madaugon nga Awtoridad ug Gahum ni Hesus.</a:t>
            </a:r>
          </a:p>
        </p:txBody>
      </p:sp>
    </p:spTree>
    <p:extLst>
      <p:ext uri="{BB962C8B-B14F-4D97-AF65-F5344CB8AC3E}">
        <p14:creationId xmlns:p14="http://schemas.microsoft.com/office/powerpoint/2010/main" val="1660324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902B37D3-1C7F-199B-D205-6B5B0E6C8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AE62CA-30E9-B2CF-8722-D1F40B14A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" y="643"/>
            <a:ext cx="18285714" cy="10285714"/>
          </a:xfrm>
          <a:prstGeom prst="rect">
            <a:avLst/>
          </a:prstGeom>
        </p:spPr>
      </p:pic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DC642FE6-9A88-0D51-167E-5334302B2CA8}"/>
              </a:ext>
            </a:extLst>
          </p:cNvPr>
          <p:cNvSpPr txBox="1"/>
          <p:nvPr/>
        </p:nvSpPr>
        <p:spPr>
          <a:xfrm>
            <a:off x="7122994" y="1167452"/>
            <a:ext cx="100584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Marcos 5:6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6  Sa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pagkakita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kang Jesus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gikan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layo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midagan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mihapa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pagsimba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2401239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C99F081C-F585-81D0-3575-3E57713AD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FC83E4-A8F9-28D3-58F0-B5683C2F0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" y="643"/>
            <a:ext cx="18285714" cy="10285714"/>
          </a:xfrm>
          <a:prstGeom prst="rect">
            <a:avLst/>
          </a:prstGeom>
        </p:spPr>
      </p:pic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B81587EA-3913-ACA0-3696-4AE0A7B9FDD1}"/>
              </a:ext>
            </a:extLst>
          </p:cNvPr>
          <p:cNvSpPr txBox="1"/>
          <p:nvPr/>
        </p:nvSpPr>
        <p:spPr>
          <a:xfrm>
            <a:off x="7122994" y="1167452"/>
            <a:ext cx="10058400" cy="240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Marcos 5:7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7 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nagsiyagit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kusog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tingog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nag-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ingon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“Unsay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imong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tuyo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kanako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Jesus, Anak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Labing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Halangdong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Dios?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Tungod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Dios,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mangamuyo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ako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kanimo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ayaw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intawon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ako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pagsakita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.” </a:t>
            </a:r>
          </a:p>
        </p:txBody>
      </p:sp>
    </p:spTree>
    <p:extLst>
      <p:ext uri="{BB962C8B-B14F-4D97-AF65-F5344CB8AC3E}">
        <p14:creationId xmlns:p14="http://schemas.microsoft.com/office/powerpoint/2010/main" val="21493486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3D55F14D-3C5D-807B-CF9F-5F63BC38E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78752E-99EB-A1E8-E56A-C51459BC1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" y="643"/>
            <a:ext cx="18285714" cy="10285714"/>
          </a:xfrm>
          <a:prstGeom prst="rect">
            <a:avLst/>
          </a:prstGeom>
        </p:spPr>
      </p:pic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0EA15CEA-F1C2-79DE-FC72-779F497B7B69}"/>
              </a:ext>
            </a:extLst>
          </p:cNvPr>
          <p:cNvSpPr txBox="1"/>
          <p:nvPr/>
        </p:nvSpPr>
        <p:spPr>
          <a:xfrm>
            <a:off x="7122994" y="1167452"/>
            <a:ext cx="10058400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Marcos 5:8-9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 Kay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Jesus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miingon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man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“Gula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gikan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tawo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ikaw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hugawng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espiritu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!”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9 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Jesus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nangutana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“Unsay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imong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ngalan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?”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mitubag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“Ang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akong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ngalan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Legion, kay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daghan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kami.” </a:t>
            </a:r>
          </a:p>
        </p:txBody>
      </p:sp>
    </p:spTree>
    <p:extLst>
      <p:ext uri="{BB962C8B-B14F-4D97-AF65-F5344CB8AC3E}">
        <p14:creationId xmlns:p14="http://schemas.microsoft.com/office/powerpoint/2010/main" val="3186903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3CEA000F-F3B0-09AD-7708-B9608720B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148242-4C00-B5C4-8761-CB1283814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" y="643"/>
            <a:ext cx="18285714" cy="10285714"/>
          </a:xfrm>
          <a:prstGeom prst="rect">
            <a:avLst/>
          </a:prstGeom>
        </p:spPr>
      </p:pic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CDC4BCBC-28C8-141A-A38C-C87A42A77BD7}"/>
              </a:ext>
            </a:extLst>
          </p:cNvPr>
          <p:cNvSpPr txBox="1"/>
          <p:nvPr/>
        </p:nvSpPr>
        <p:spPr>
          <a:xfrm>
            <a:off x="7122994" y="1167452"/>
            <a:ext cx="10058400" cy="5093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Marcos 5:11-13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11 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Didtoy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dakong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panon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baboy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nangaonkaon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bakilid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12 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mihangyo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nag-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ingon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“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Paadtoa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kami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nianang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baboy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pasudla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kami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.”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13  Busa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gitugotan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Ug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hugawng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espiritu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nanggula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misulod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baboy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ug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panon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may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gidaghanon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duha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libo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mihaguros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pagdulhog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pangpang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lanaw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nangalumos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lanaw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995704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13D1E7D6-1BDA-C041-A308-D3BC6045A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E7F595-C85D-B584-5DFD-1AE7D1155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" y="643"/>
            <a:ext cx="18285714" cy="10285714"/>
          </a:xfrm>
          <a:prstGeom prst="rect">
            <a:avLst/>
          </a:prstGeom>
        </p:spPr>
      </p:pic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9D3E4D25-68A1-6488-AF54-BDA84DFB7B58}"/>
              </a:ext>
            </a:extLst>
          </p:cNvPr>
          <p:cNvSpPr txBox="1"/>
          <p:nvPr/>
        </p:nvSpPr>
        <p:spPr>
          <a:xfrm>
            <a:off x="7122994" y="1167452"/>
            <a:ext cx="10058400" cy="240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Marcos 5:7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7  ug </a:t>
            </a:r>
            <a:r>
              <a:rPr lang="en-PH" sz="2500" b="1" dirty="0" err="1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nagsiyagit</a:t>
            </a:r>
            <a:r>
              <a:rPr lang="en-PH" sz="2500" b="1" dirty="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kusog</a:t>
            </a:r>
            <a:r>
              <a:rPr lang="en-PH" sz="2500" b="1" dirty="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tingog</a:t>
            </a:r>
            <a:r>
              <a:rPr lang="en-PH" sz="2500" b="1" dirty="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nag-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ingon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“</a:t>
            </a:r>
            <a:r>
              <a:rPr lang="en-PH" sz="2500" b="1" dirty="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Unsay </a:t>
            </a:r>
            <a:r>
              <a:rPr lang="en-PH" sz="2500" b="1" dirty="0" err="1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imong</a:t>
            </a:r>
            <a:r>
              <a:rPr lang="en-PH" sz="2500" b="1" dirty="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tuyo</a:t>
            </a:r>
            <a:r>
              <a:rPr lang="en-PH" sz="2500" b="1" dirty="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kanako</a:t>
            </a:r>
            <a:r>
              <a:rPr lang="en-PH" sz="2500" b="1" dirty="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, Jesus, Anak </a:t>
            </a:r>
            <a:r>
              <a:rPr lang="en-PH" sz="2500" b="1" dirty="0" err="1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 Labing </a:t>
            </a:r>
            <a:r>
              <a:rPr lang="en-PH" sz="2500" b="1" dirty="0" err="1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Halangdong</a:t>
            </a:r>
            <a:r>
              <a:rPr lang="en-PH" sz="2500" b="1" dirty="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 Dios?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Tungod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Dios,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mangamuyo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ako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kanimo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ayaw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intawon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ako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pagsakita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.” </a:t>
            </a:r>
          </a:p>
        </p:txBody>
      </p:sp>
    </p:spTree>
    <p:extLst>
      <p:ext uri="{BB962C8B-B14F-4D97-AF65-F5344CB8AC3E}">
        <p14:creationId xmlns:p14="http://schemas.microsoft.com/office/powerpoint/2010/main" val="1152980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EA5B6BF1-7714-A77D-E3AD-D7108F579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8A189E-5C32-566B-D278-48A156F3D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" y="643"/>
            <a:ext cx="18285714" cy="10285714"/>
          </a:xfrm>
          <a:prstGeom prst="rect">
            <a:avLst/>
          </a:prstGeom>
        </p:spPr>
      </p:pic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79EB8EE9-C146-EE03-FFF8-FB07E7CDA079}"/>
              </a:ext>
            </a:extLst>
          </p:cNvPr>
          <p:cNvSpPr txBox="1"/>
          <p:nvPr/>
        </p:nvSpPr>
        <p:spPr>
          <a:xfrm>
            <a:off x="7122994" y="1167452"/>
            <a:ext cx="10058400" cy="3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Marcos 1:24-25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24  </a:t>
            </a:r>
            <a:r>
              <a:rPr lang="en-PH" sz="25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Misinggit</a:t>
            </a:r>
            <a:r>
              <a:rPr lang="en-PH" sz="25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siya</a:t>
            </a:r>
            <a:r>
              <a:rPr lang="en-PH" sz="25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nag-</a:t>
            </a:r>
            <a:r>
              <a:rPr lang="en-PH" sz="25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ingon</a:t>
            </a:r>
            <a:r>
              <a:rPr lang="en-PH" sz="25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, “Unsay </a:t>
            </a:r>
            <a:r>
              <a:rPr lang="en-PH" sz="25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imong</a:t>
            </a:r>
            <a:r>
              <a:rPr lang="en-PH" sz="25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tuyo</a:t>
            </a:r>
            <a:r>
              <a:rPr lang="en-PH" sz="25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kanamo</a:t>
            </a:r>
            <a:r>
              <a:rPr lang="en-PH" sz="25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, Jesus </a:t>
            </a:r>
            <a:r>
              <a:rPr lang="en-PH" sz="25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Nazaretnon</a:t>
            </a:r>
            <a:r>
              <a:rPr lang="en-PH" sz="25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?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Mianhi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ikaw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aron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paglaglag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kanamo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? Nakaila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ako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kinsa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ikaw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Balaan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Dios.”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25  Apan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gibadlong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Jesus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nag-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ingon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“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Hilom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ug gula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gikan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!”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349702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B10B4D4F-4AAF-4B7C-4C3A-8038262DC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BD2D40-8BA6-6F6F-7B0B-413343B98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130" name="Google Shape;130;p7">
            <a:extLst>
              <a:ext uri="{FF2B5EF4-FFF2-40B4-BE49-F238E27FC236}">
                <a16:creationId xmlns:a16="http://schemas.microsoft.com/office/drawing/2014/main" id="{0E5F4D30-F273-2C67-DE83-F2E8D7D4197D}"/>
              </a:ext>
            </a:extLst>
          </p:cNvPr>
          <p:cNvSpPr txBox="1"/>
          <p:nvPr/>
        </p:nvSpPr>
        <p:spPr>
          <a:xfrm>
            <a:off x="1905000" y="4685702"/>
            <a:ext cx="14478000" cy="915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5000" b="1" dirty="0">
                <a:solidFill>
                  <a:schemeClr val="bg2"/>
                </a:solidFill>
                <a:latin typeface="Montserrat"/>
                <a:ea typeface="Montserrat"/>
                <a:cs typeface="Montserrat"/>
                <a:sym typeface="Montserrat"/>
              </a:rPr>
              <a:t>III. Ang Gahum ni Hesus Sa Pagbag-o. </a:t>
            </a:r>
          </a:p>
        </p:txBody>
      </p:sp>
    </p:spTree>
    <p:extLst>
      <p:ext uri="{BB962C8B-B14F-4D97-AF65-F5344CB8AC3E}">
        <p14:creationId xmlns:p14="http://schemas.microsoft.com/office/powerpoint/2010/main" val="10450899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A73C7F32-096F-E82D-25C1-31D9C4113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A0612-9F52-E188-D7E8-2EE6B7CFB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" y="643"/>
            <a:ext cx="18285714" cy="10285714"/>
          </a:xfrm>
          <a:prstGeom prst="rect">
            <a:avLst/>
          </a:prstGeom>
        </p:spPr>
      </p:pic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1E4D851E-BE45-BD19-9CCD-15349B0050BA}"/>
              </a:ext>
            </a:extLst>
          </p:cNvPr>
          <p:cNvSpPr txBox="1"/>
          <p:nvPr/>
        </p:nvSpPr>
        <p:spPr>
          <a:xfrm>
            <a:off x="7122994" y="1167452"/>
            <a:ext cx="10058400" cy="5478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Marcos 5:14-16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14 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Nanagan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nagbantay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baboy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kining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gisugilon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siyudad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kabalangayan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midugok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tawo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aron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pagsusi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nahitabo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15 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Nangadto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kang Jesus,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nakita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gidemonyohan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kaniadto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naglingkod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nagbisti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diha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maayong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panimuot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tawo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kaniadto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diha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ang Legion,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nangalisang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PH" sz="2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16  Ang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nakakita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niini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nanugilon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mahitungod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nahitabo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gidemonyohan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ug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baboy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17246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E9E295BF-270D-0D33-DF35-1C08CDA7A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676E49-7FB7-4A8B-8828-F7B258E2D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" y="643"/>
            <a:ext cx="18285714" cy="10285714"/>
          </a:xfrm>
          <a:prstGeom prst="rect">
            <a:avLst/>
          </a:prstGeom>
        </p:spPr>
      </p:pic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5D206E5C-585C-1AE4-FD45-BBFCEF42CF13}"/>
              </a:ext>
            </a:extLst>
          </p:cNvPr>
          <p:cNvSpPr txBox="1"/>
          <p:nvPr/>
        </p:nvSpPr>
        <p:spPr>
          <a:xfrm>
            <a:off x="7122994" y="1167452"/>
            <a:ext cx="100584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Marcos 5:17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17 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misugod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paghangyo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kang Jesus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pagpahawa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ilang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kayutaan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660393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988B5DF5-C500-EACC-37B3-A20CF5842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248397-F6D3-CED5-A495-7089B2452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" y="643"/>
            <a:ext cx="18285714" cy="10285714"/>
          </a:xfrm>
          <a:prstGeom prst="rect">
            <a:avLst/>
          </a:prstGeom>
        </p:spPr>
      </p:pic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64744AE5-C055-1EBE-8B8B-469AAF24AAD3}"/>
              </a:ext>
            </a:extLst>
          </p:cNvPr>
          <p:cNvSpPr txBox="1"/>
          <p:nvPr/>
        </p:nvSpPr>
        <p:spPr>
          <a:xfrm>
            <a:off x="7122994" y="1167452"/>
            <a:ext cx="100584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5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Marcos 5:18-20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17 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Unya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misugod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paghangyo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kang Jesus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pagpahawa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ilang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PH" sz="25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kayutaan</a:t>
            </a:r>
            <a:r>
              <a:rPr lang="en-PH" sz="2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434476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0"/>
          <p:cNvSpPr txBox="1"/>
          <p:nvPr/>
        </p:nvSpPr>
        <p:spPr>
          <a:xfrm>
            <a:off x="3581400" y="4712613"/>
            <a:ext cx="1112520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TITLE</a:t>
            </a:r>
            <a:endParaRPr sz="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E873DE-CABD-4050-99F6-85D2AEF97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" y="643"/>
            <a:ext cx="18285714" cy="102857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892</TotalTime>
  <Words>1321</Words>
  <Application>Microsoft Office PowerPoint</Application>
  <PresentationFormat>Custom</PresentationFormat>
  <Paragraphs>120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Calibri</vt:lpstr>
      <vt:lpstr>Arial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MAHDES02</cp:lastModifiedBy>
  <cp:revision>19</cp:revision>
  <dcterms:created xsi:type="dcterms:W3CDTF">2006-08-16T00:00:00Z</dcterms:created>
  <dcterms:modified xsi:type="dcterms:W3CDTF">2025-05-31T13:05:21Z</dcterms:modified>
</cp:coreProperties>
</file>