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9"/>
  </p:notesMasterIdLst>
  <p:sldIdLst>
    <p:sldId id="315" r:id="rId2"/>
    <p:sldId id="256" r:id="rId3"/>
    <p:sldId id="393" r:id="rId4"/>
    <p:sldId id="551" r:id="rId5"/>
    <p:sldId id="552" r:id="rId6"/>
    <p:sldId id="493" r:id="rId7"/>
    <p:sldId id="531" r:id="rId8"/>
    <p:sldId id="553" r:id="rId9"/>
    <p:sldId id="554" r:id="rId10"/>
    <p:sldId id="555" r:id="rId11"/>
    <p:sldId id="556" r:id="rId12"/>
    <p:sldId id="438" r:id="rId13"/>
    <p:sldId id="534" r:id="rId14"/>
    <p:sldId id="440" r:id="rId15"/>
    <p:sldId id="541" r:id="rId16"/>
    <p:sldId id="557" r:id="rId17"/>
    <p:sldId id="538" r:id="rId18"/>
  </p:sldIdLst>
  <p:sldSz cx="18288000" cy="10287000"/>
  <p:notesSz cx="6858000" cy="9144000"/>
  <p:embeddedFontLst>
    <p:embeddedFont>
      <p:font typeface="Montserrat" panose="00000500000000000000" pitchFamily="2" charset="0"/>
      <p:regular r:id="rId20"/>
      <p:bold r:id="rId21"/>
      <p:italic r:id="rId22"/>
      <p:boldItalic r:id="rId23"/>
    </p:embeddedFont>
    <p:embeddedFont>
      <p:font typeface="Montserrat ExtraBold" panose="00000900000000000000" pitchFamily="2" charset="0"/>
      <p:bold r:id="rId24"/>
      <p:boldItalic r:id="rId2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51" roundtripDataSignature="AMtx7mhOFq8sVGJCtyGlY4gzfA/Fnv6hP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376" autoAdjust="0"/>
    <p:restoredTop sz="94660"/>
  </p:normalViewPr>
  <p:slideViewPr>
    <p:cSldViewPr snapToGrid="0">
      <p:cViewPr varScale="1">
        <p:scale>
          <a:sx n="77" d="100"/>
          <a:sy n="77" d="100"/>
        </p:scale>
        <p:origin x="144" y="32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51" Type="http://customschemas.google.com/relationships/presentationmetadata" Target="metadata"/><Relationship Id="rId3" Type="http://schemas.openxmlformats.org/officeDocument/2006/relationships/slide" Target="slides/slide2.xml"/><Relationship Id="rId21" Type="http://schemas.openxmlformats.org/officeDocument/2006/relationships/font" Target="fonts/font2.fntdata"/><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6.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5.fntdata"/><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notesMaster" Target="notesMasters/notesMaster1.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PH"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95381C7D-4116-0FD8-85C2-EFE65F0A07F2}"/>
            </a:ext>
          </a:extLst>
        </p:cNvPr>
        <p:cNvGrpSpPr/>
        <p:nvPr/>
      </p:nvGrpSpPr>
      <p:grpSpPr>
        <a:xfrm>
          <a:off x="0" y="0"/>
          <a:ext cx="0" cy="0"/>
          <a:chOff x="0" y="0"/>
          <a:chExt cx="0" cy="0"/>
        </a:xfrm>
      </p:grpSpPr>
      <p:sp>
        <p:nvSpPr>
          <p:cNvPr id="85" name="Google Shape;85;p1:notes">
            <a:extLst>
              <a:ext uri="{FF2B5EF4-FFF2-40B4-BE49-F238E27FC236}">
                <a16:creationId xmlns:a16="http://schemas.microsoft.com/office/drawing/2014/main" id="{121841C0-1F58-9953-1CBF-9E71AEA3972F}"/>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1:notes">
            <a:extLst>
              <a:ext uri="{FF2B5EF4-FFF2-40B4-BE49-F238E27FC236}">
                <a16:creationId xmlns:a16="http://schemas.microsoft.com/office/drawing/2014/main" id="{12A2D699-CAFE-FE7C-FFF1-742B40D451A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589375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C1575D75-5AC6-3367-45AB-6BA7A85AAAAC}"/>
            </a:ext>
          </a:extLst>
        </p:cNvPr>
        <p:cNvGrpSpPr/>
        <p:nvPr/>
      </p:nvGrpSpPr>
      <p:grpSpPr>
        <a:xfrm>
          <a:off x="0" y="0"/>
          <a:ext cx="0" cy="0"/>
          <a:chOff x="0" y="0"/>
          <a:chExt cx="0" cy="0"/>
        </a:xfrm>
      </p:grpSpPr>
      <p:sp>
        <p:nvSpPr>
          <p:cNvPr id="91" name="Google Shape;91;p2:notes">
            <a:extLst>
              <a:ext uri="{FF2B5EF4-FFF2-40B4-BE49-F238E27FC236}">
                <a16:creationId xmlns:a16="http://schemas.microsoft.com/office/drawing/2014/main" id="{383DB8B0-AB9E-E36D-7318-630A2C1F884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2" name="Google Shape;92;p2:notes">
            <a:extLst>
              <a:ext uri="{FF2B5EF4-FFF2-40B4-BE49-F238E27FC236}">
                <a16:creationId xmlns:a16="http://schemas.microsoft.com/office/drawing/2014/main" id="{BD55F1DE-92DE-301D-9C5C-061432D71A65}"/>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3" name="Google Shape;93;p2:notes">
            <a:extLst>
              <a:ext uri="{FF2B5EF4-FFF2-40B4-BE49-F238E27FC236}">
                <a16:creationId xmlns:a16="http://schemas.microsoft.com/office/drawing/2014/main" id="{E15CB8A9-92CA-6F9D-48B9-9DDC29087B07}"/>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PH"/>
              <a:t>3</a:t>
            </a:fld>
            <a:endParaRPr/>
          </a:p>
        </p:txBody>
      </p:sp>
    </p:spTree>
    <p:extLst>
      <p:ext uri="{BB962C8B-B14F-4D97-AF65-F5344CB8AC3E}">
        <p14:creationId xmlns:p14="http://schemas.microsoft.com/office/powerpoint/2010/main" val="20232637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81CD2A9E-D009-04D9-3281-EEB8EAC57644}"/>
            </a:ext>
          </a:extLst>
        </p:cNvPr>
        <p:cNvGrpSpPr/>
        <p:nvPr/>
      </p:nvGrpSpPr>
      <p:grpSpPr>
        <a:xfrm>
          <a:off x="0" y="0"/>
          <a:ext cx="0" cy="0"/>
          <a:chOff x="0" y="0"/>
          <a:chExt cx="0" cy="0"/>
        </a:xfrm>
      </p:grpSpPr>
      <p:sp>
        <p:nvSpPr>
          <p:cNvPr id="91" name="Google Shape;91;p2:notes">
            <a:extLst>
              <a:ext uri="{FF2B5EF4-FFF2-40B4-BE49-F238E27FC236}">
                <a16:creationId xmlns:a16="http://schemas.microsoft.com/office/drawing/2014/main" id="{8B1967FB-5182-0F3E-B451-82179D9733F0}"/>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2" name="Google Shape;92;p2:notes">
            <a:extLst>
              <a:ext uri="{FF2B5EF4-FFF2-40B4-BE49-F238E27FC236}">
                <a16:creationId xmlns:a16="http://schemas.microsoft.com/office/drawing/2014/main" id="{814565F0-3CC1-9D8F-1846-4B5CE9274E60}"/>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3" name="Google Shape;93;p2:notes">
            <a:extLst>
              <a:ext uri="{FF2B5EF4-FFF2-40B4-BE49-F238E27FC236}">
                <a16:creationId xmlns:a16="http://schemas.microsoft.com/office/drawing/2014/main" id="{4E6DCC1D-6317-D727-D4CC-3C3B2F59F995}"/>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PH"/>
              <a:t>4</a:t>
            </a:fld>
            <a:endParaRPr/>
          </a:p>
        </p:txBody>
      </p:sp>
    </p:spTree>
    <p:extLst>
      <p:ext uri="{BB962C8B-B14F-4D97-AF65-F5344CB8AC3E}">
        <p14:creationId xmlns:p14="http://schemas.microsoft.com/office/powerpoint/2010/main" val="30546804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E70B9E13-94F3-6982-C213-14F408096C9A}"/>
            </a:ext>
          </a:extLst>
        </p:cNvPr>
        <p:cNvGrpSpPr/>
        <p:nvPr/>
      </p:nvGrpSpPr>
      <p:grpSpPr>
        <a:xfrm>
          <a:off x="0" y="0"/>
          <a:ext cx="0" cy="0"/>
          <a:chOff x="0" y="0"/>
          <a:chExt cx="0" cy="0"/>
        </a:xfrm>
      </p:grpSpPr>
      <p:sp>
        <p:nvSpPr>
          <p:cNvPr id="91" name="Google Shape;91;p2:notes">
            <a:extLst>
              <a:ext uri="{FF2B5EF4-FFF2-40B4-BE49-F238E27FC236}">
                <a16:creationId xmlns:a16="http://schemas.microsoft.com/office/drawing/2014/main" id="{18898BCE-65D4-2837-0ED8-CB339C92F077}"/>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2" name="Google Shape;92;p2:notes">
            <a:extLst>
              <a:ext uri="{FF2B5EF4-FFF2-40B4-BE49-F238E27FC236}">
                <a16:creationId xmlns:a16="http://schemas.microsoft.com/office/drawing/2014/main" id="{2345783B-D3E8-87B1-8FBB-B1D1C9C628E1}"/>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3" name="Google Shape;93;p2:notes">
            <a:extLst>
              <a:ext uri="{FF2B5EF4-FFF2-40B4-BE49-F238E27FC236}">
                <a16:creationId xmlns:a16="http://schemas.microsoft.com/office/drawing/2014/main" id="{8F101784-BB31-AE3C-997C-ECCFF72838F9}"/>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PH"/>
              <a:t>5</a:t>
            </a:fld>
            <a:endParaRPr/>
          </a:p>
        </p:txBody>
      </p:sp>
    </p:spTree>
    <p:extLst>
      <p:ext uri="{BB962C8B-B14F-4D97-AF65-F5344CB8AC3E}">
        <p14:creationId xmlns:p14="http://schemas.microsoft.com/office/powerpoint/2010/main" val="12255678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a:extLst>
            <a:ext uri="{FF2B5EF4-FFF2-40B4-BE49-F238E27FC236}">
              <a16:creationId xmlns:a16="http://schemas.microsoft.com/office/drawing/2014/main" id="{E8971F3C-FC1E-AC6F-E16C-ACAF1C969852}"/>
            </a:ext>
          </a:extLst>
        </p:cNvPr>
        <p:cNvGrpSpPr/>
        <p:nvPr/>
      </p:nvGrpSpPr>
      <p:grpSpPr>
        <a:xfrm>
          <a:off x="0" y="0"/>
          <a:ext cx="0" cy="0"/>
          <a:chOff x="0" y="0"/>
          <a:chExt cx="0" cy="0"/>
        </a:xfrm>
      </p:grpSpPr>
      <p:sp>
        <p:nvSpPr>
          <p:cNvPr id="126" name="Google Shape;126;p7:notes">
            <a:extLst>
              <a:ext uri="{FF2B5EF4-FFF2-40B4-BE49-F238E27FC236}">
                <a16:creationId xmlns:a16="http://schemas.microsoft.com/office/drawing/2014/main" id="{F3A7383E-2001-1DFC-6D13-A8F2C9F2C9D8}"/>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7" name="Google Shape;127;p7:notes">
            <a:extLst>
              <a:ext uri="{FF2B5EF4-FFF2-40B4-BE49-F238E27FC236}">
                <a16:creationId xmlns:a16="http://schemas.microsoft.com/office/drawing/2014/main" id="{3D695D6B-D55B-F1E2-9CCB-9E67A8B3AEC6}"/>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670764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1FF18D60-3D69-4E28-2700-B9056E71F3F3}"/>
            </a:ext>
          </a:extLst>
        </p:cNvPr>
        <p:cNvGrpSpPr/>
        <p:nvPr/>
      </p:nvGrpSpPr>
      <p:grpSpPr>
        <a:xfrm>
          <a:off x="0" y="0"/>
          <a:ext cx="0" cy="0"/>
          <a:chOff x="0" y="0"/>
          <a:chExt cx="0" cy="0"/>
        </a:xfrm>
      </p:grpSpPr>
      <p:sp>
        <p:nvSpPr>
          <p:cNvPr id="91" name="Google Shape;91;p2:notes">
            <a:extLst>
              <a:ext uri="{FF2B5EF4-FFF2-40B4-BE49-F238E27FC236}">
                <a16:creationId xmlns:a16="http://schemas.microsoft.com/office/drawing/2014/main" id="{6D16E5A1-D544-63CF-6AB8-F7A3826D46C4}"/>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2" name="Google Shape;92;p2:notes">
            <a:extLst>
              <a:ext uri="{FF2B5EF4-FFF2-40B4-BE49-F238E27FC236}">
                <a16:creationId xmlns:a16="http://schemas.microsoft.com/office/drawing/2014/main" id="{0647C8BC-E344-AC6F-91D1-3A33D91AA336}"/>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3" name="Google Shape;93;p2:notes">
            <a:extLst>
              <a:ext uri="{FF2B5EF4-FFF2-40B4-BE49-F238E27FC236}">
                <a16:creationId xmlns:a16="http://schemas.microsoft.com/office/drawing/2014/main" id="{73E6AF89-2419-6DAC-B685-C905F80DDA7B}"/>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PH"/>
              <a:t>7</a:t>
            </a:fld>
            <a:endParaRPr/>
          </a:p>
        </p:txBody>
      </p:sp>
    </p:spTree>
    <p:extLst>
      <p:ext uri="{BB962C8B-B14F-4D97-AF65-F5344CB8AC3E}">
        <p14:creationId xmlns:p14="http://schemas.microsoft.com/office/powerpoint/2010/main" val="40003419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057C6878-27AE-D073-12C7-62FA1E742513}"/>
            </a:ext>
          </a:extLst>
        </p:cNvPr>
        <p:cNvGrpSpPr/>
        <p:nvPr/>
      </p:nvGrpSpPr>
      <p:grpSpPr>
        <a:xfrm>
          <a:off x="0" y="0"/>
          <a:ext cx="0" cy="0"/>
          <a:chOff x="0" y="0"/>
          <a:chExt cx="0" cy="0"/>
        </a:xfrm>
      </p:grpSpPr>
      <p:sp>
        <p:nvSpPr>
          <p:cNvPr id="91" name="Google Shape;91;p2:notes">
            <a:extLst>
              <a:ext uri="{FF2B5EF4-FFF2-40B4-BE49-F238E27FC236}">
                <a16:creationId xmlns:a16="http://schemas.microsoft.com/office/drawing/2014/main" id="{C747FF35-DB40-E9D6-88B4-69F31338E1E7}"/>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2" name="Google Shape;92;p2:notes">
            <a:extLst>
              <a:ext uri="{FF2B5EF4-FFF2-40B4-BE49-F238E27FC236}">
                <a16:creationId xmlns:a16="http://schemas.microsoft.com/office/drawing/2014/main" id="{CDF161FC-78A5-CE73-5E0C-8296707FA627}"/>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3" name="Google Shape;93;p2:notes">
            <a:extLst>
              <a:ext uri="{FF2B5EF4-FFF2-40B4-BE49-F238E27FC236}">
                <a16:creationId xmlns:a16="http://schemas.microsoft.com/office/drawing/2014/main" id="{0188DA58-9654-4820-0D60-43838CF55022}"/>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PH"/>
              <a:t>8</a:t>
            </a:fld>
            <a:endParaRPr/>
          </a:p>
        </p:txBody>
      </p:sp>
    </p:spTree>
    <p:extLst>
      <p:ext uri="{BB962C8B-B14F-4D97-AF65-F5344CB8AC3E}">
        <p14:creationId xmlns:p14="http://schemas.microsoft.com/office/powerpoint/2010/main" val="21676567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7E2674DA-A125-608F-7D71-2F151E9D81C0}"/>
            </a:ext>
          </a:extLst>
        </p:cNvPr>
        <p:cNvGrpSpPr/>
        <p:nvPr/>
      </p:nvGrpSpPr>
      <p:grpSpPr>
        <a:xfrm>
          <a:off x="0" y="0"/>
          <a:ext cx="0" cy="0"/>
          <a:chOff x="0" y="0"/>
          <a:chExt cx="0" cy="0"/>
        </a:xfrm>
      </p:grpSpPr>
      <p:sp>
        <p:nvSpPr>
          <p:cNvPr id="91" name="Google Shape;91;p2:notes">
            <a:extLst>
              <a:ext uri="{FF2B5EF4-FFF2-40B4-BE49-F238E27FC236}">
                <a16:creationId xmlns:a16="http://schemas.microsoft.com/office/drawing/2014/main" id="{ED562C84-B829-C790-0FE1-B80D48D469C0}"/>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2" name="Google Shape;92;p2:notes">
            <a:extLst>
              <a:ext uri="{FF2B5EF4-FFF2-40B4-BE49-F238E27FC236}">
                <a16:creationId xmlns:a16="http://schemas.microsoft.com/office/drawing/2014/main" id="{E90799AE-8DAB-3396-FD3B-024F32F3FB13}"/>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3" name="Google Shape;93;p2:notes">
            <a:extLst>
              <a:ext uri="{FF2B5EF4-FFF2-40B4-BE49-F238E27FC236}">
                <a16:creationId xmlns:a16="http://schemas.microsoft.com/office/drawing/2014/main" id="{9E0D6538-A494-BC43-AAB0-CEEC6B5E6ABE}"/>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PH"/>
              <a:t>9</a:t>
            </a:fld>
            <a:endParaRPr/>
          </a:p>
        </p:txBody>
      </p:sp>
    </p:spTree>
    <p:extLst>
      <p:ext uri="{BB962C8B-B14F-4D97-AF65-F5344CB8AC3E}">
        <p14:creationId xmlns:p14="http://schemas.microsoft.com/office/powerpoint/2010/main" val="31356453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660C2D76-4848-C292-24C0-72CF836C1122}"/>
            </a:ext>
          </a:extLst>
        </p:cNvPr>
        <p:cNvGrpSpPr/>
        <p:nvPr/>
      </p:nvGrpSpPr>
      <p:grpSpPr>
        <a:xfrm>
          <a:off x="0" y="0"/>
          <a:ext cx="0" cy="0"/>
          <a:chOff x="0" y="0"/>
          <a:chExt cx="0" cy="0"/>
        </a:xfrm>
      </p:grpSpPr>
      <p:sp>
        <p:nvSpPr>
          <p:cNvPr id="91" name="Google Shape;91;p2:notes">
            <a:extLst>
              <a:ext uri="{FF2B5EF4-FFF2-40B4-BE49-F238E27FC236}">
                <a16:creationId xmlns:a16="http://schemas.microsoft.com/office/drawing/2014/main" id="{6BA4811E-E4C4-B947-4454-6C2BB0B50AA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2" name="Google Shape;92;p2:notes">
            <a:extLst>
              <a:ext uri="{FF2B5EF4-FFF2-40B4-BE49-F238E27FC236}">
                <a16:creationId xmlns:a16="http://schemas.microsoft.com/office/drawing/2014/main" id="{B7B0A52C-B5A2-6D79-F301-73B879E6FFDE}"/>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3" name="Google Shape;93;p2:notes">
            <a:extLst>
              <a:ext uri="{FF2B5EF4-FFF2-40B4-BE49-F238E27FC236}">
                <a16:creationId xmlns:a16="http://schemas.microsoft.com/office/drawing/2014/main" id="{CDFE60C5-3CA3-97A9-4B9C-BCBED02711DB}"/>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PH"/>
              <a:t>10</a:t>
            </a:fld>
            <a:endParaRPr/>
          </a:p>
        </p:txBody>
      </p:sp>
    </p:spTree>
    <p:extLst>
      <p:ext uri="{BB962C8B-B14F-4D97-AF65-F5344CB8AC3E}">
        <p14:creationId xmlns:p14="http://schemas.microsoft.com/office/powerpoint/2010/main" val="14714166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09CB065B-F6E5-A6E5-BCDA-52CBE1849B4A}"/>
            </a:ext>
          </a:extLst>
        </p:cNvPr>
        <p:cNvGrpSpPr/>
        <p:nvPr/>
      </p:nvGrpSpPr>
      <p:grpSpPr>
        <a:xfrm>
          <a:off x="0" y="0"/>
          <a:ext cx="0" cy="0"/>
          <a:chOff x="0" y="0"/>
          <a:chExt cx="0" cy="0"/>
        </a:xfrm>
      </p:grpSpPr>
      <p:sp>
        <p:nvSpPr>
          <p:cNvPr id="91" name="Google Shape;91;p2:notes">
            <a:extLst>
              <a:ext uri="{FF2B5EF4-FFF2-40B4-BE49-F238E27FC236}">
                <a16:creationId xmlns:a16="http://schemas.microsoft.com/office/drawing/2014/main" id="{F068C21F-0BA4-1CD6-23AE-91AB74C8D6F6}"/>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2" name="Google Shape;92;p2:notes">
            <a:extLst>
              <a:ext uri="{FF2B5EF4-FFF2-40B4-BE49-F238E27FC236}">
                <a16:creationId xmlns:a16="http://schemas.microsoft.com/office/drawing/2014/main" id="{FB217E41-BF5A-EA98-5841-597650A81492}"/>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3" name="Google Shape;93;p2:notes">
            <a:extLst>
              <a:ext uri="{FF2B5EF4-FFF2-40B4-BE49-F238E27FC236}">
                <a16:creationId xmlns:a16="http://schemas.microsoft.com/office/drawing/2014/main" id="{9CEC4653-1C7B-8E46-40E2-0F4277A03D70}"/>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PH"/>
              <a:t>11</a:t>
            </a:fld>
            <a:endParaRPr/>
          </a:p>
        </p:txBody>
      </p:sp>
    </p:spTree>
    <p:extLst>
      <p:ext uri="{BB962C8B-B14F-4D97-AF65-F5344CB8AC3E}">
        <p14:creationId xmlns:p14="http://schemas.microsoft.com/office/powerpoint/2010/main" val="31016229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a:extLst>
            <a:ext uri="{FF2B5EF4-FFF2-40B4-BE49-F238E27FC236}">
              <a16:creationId xmlns:a16="http://schemas.microsoft.com/office/drawing/2014/main" id="{E9E57E86-E124-1F1F-E4D1-3CA8CFBE60B6}"/>
            </a:ext>
          </a:extLst>
        </p:cNvPr>
        <p:cNvGrpSpPr/>
        <p:nvPr/>
      </p:nvGrpSpPr>
      <p:grpSpPr>
        <a:xfrm>
          <a:off x="0" y="0"/>
          <a:ext cx="0" cy="0"/>
          <a:chOff x="0" y="0"/>
          <a:chExt cx="0" cy="0"/>
        </a:xfrm>
      </p:grpSpPr>
      <p:sp>
        <p:nvSpPr>
          <p:cNvPr id="126" name="Google Shape;126;p7:notes">
            <a:extLst>
              <a:ext uri="{FF2B5EF4-FFF2-40B4-BE49-F238E27FC236}">
                <a16:creationId xmlns:a16="http://schemas.microsoft.com/office/drawing/2014/main" id="{9AF27EFB-ABFC-C9BF-3829-1E42AA83C6DC}"/>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7" name="Google Shape;127;p7:notes">
            <a:extLst>
              <a:ext uri="{FF2B5EF4-FFF2-40B4-BE49-F238E27FC236}">
                <a16:creationId xmlns:a16="http://schemas.microsoft.com/office/drawing/2014/main" id="{A1C6A682-9678-7786-D2BF-19DCFD0AA253}"/>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974766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AF42BA90-85FC-97C1-66E6-97CEBEBECED4}"/>
            </a:ext>
          </a:extLst>
        </p:cNvPr>
        <p:cNvGrpSpPr/>
        <p:nvPr/>
      </p:nvGrpSpPr>
      <p:grpSpPr>
        <a:xfrm>
          <a:off x="0" y="0"/>
          <a:ext cx="0" cy="0"/>
          <a:chOff x="0" y="0"/>
          <a:chExt cx="0" cy="0"/>
        </a:xfrm>
      </p:grpSpPr>
      <p:sp>
        <p:nvSpPr>
          <p:cNvPr id="91" name="Google Shape;91;p2:notes">
            <a:extLst>
              <a:ext uri="{FF2B5EF4-FFF2-40B4-BE49-F238E27FC236}">
                <a16:creationId xmlns:a16="http://schemas.microsoft.com/office/drawing/2014/main" id="{410967CE-FF09-82F6-3D1C-66B905EE0B66}"/>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2" name="Google Shape;92;p2:notes">
            <a:extLst>
              <a:ext uri="{FF2B5EF4-FFF2-40B4-BE49-F238E27FC236}">
                <a16:creationId xmlns:a16="http://schemas.microsoft.com/office/drawing/2014/main" id="{11166276-C8A8-701B-5EB3-63DFE0DF52E3}"/>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3" name="Google Shape;93;p2:notes">
            <a:extLst>
              <a:ext uri="{FF2B5EF4-FFF2-40B4-BE49-F238E27FC236}">
                <a16:creationId xmlns:a16="http://schemas.microsoft.com/office/drawing/2014/main" id="{7DDE7737-2DD3-58D0-380E-FED4C1242CEC}"/>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PH"/>
              <a:t>13</a:t>
            </a:fld>
            <a:endParaRPr/>
          </a:p>
        </p:txBody>
      </p:sp>
    </p:spTree>
    <p:extLst>
      <p:ext uri="{BB962C8B-B14F-4D97-AF65-F5344CB8AC3E}">
        <p14:creationId xmlns:p14="http://schemas.microsoft.com/office/powerpoint/2010/main" val="5136615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a:extLst>
            <a:ext uri="{FF2B5EF4-FFF2-40B4-BE49-F238E27FC236}">
              <a16:creationId xmlns:a16="http://schemas.microsoft.com/office/drawing/2014/main" id="{0DC6CF84-4106-3C47-5B46-B6D458EE81D6}"/>
            </a:ext>
          </a:extLst>
        </p:cNvPr>
        <p:cNvGrpSpPr/>
        <p:nvPr/>
      </p:nvGrpSpPr>
      <p:grpSpPr>
        <a:xfrm>
          <a:off x="0" y="0"/>
          <a:ext cx="0" cy="0"/>
          <a:chOff x="0" y="0"/>
          <a:chExt cx="0" cy="0"/>
        </a:xfrm>
      </p:grpSpPr>
      <p:sp>
        <p:nvSpPr>
          <p:cNvPr id="126" name="Google Shape;126;p7:notes">
            <a:extLst>
              <a:ext uri="{FF2B5EF4-FFF2-40B4-BE49-F238E27FC236}">
                <a16:creationId xmlns:a16="http://schemas.microsoft.com/office/drawing/2014/main" id="{003C2AB9-F9A1-37CD-539E-71FA8F75FC82}"/>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7" name="Google Shape;127;p7:notes">
            <a:extLst>
              <a:ext uri="{FF2B5EF4-FFF2-40B4-BE49-F238E27FC236}">
                <a16:creationId xmlns:a16="http://schemas.microsoft.com/office/drawing/2014/main" id="{5DB7ED86-4492-68A0-64D6-CA404BF1852D}"/>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156833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41FF0D96-B88C-BD2E-460A-6E71D0BBFF25}"/>
            </a:ext>
          </a:extLst>
        </p:cNvPr>
        <p:cNvGrpSpPr/>
        <p:nvPr/>
      </p:nvGrpSpPr>
      <p:grpSpPr>
        <a:xfrm>
          <a:off x="0" y="0"/>
          <a:ext cx="0" cy="0"/>
          <a:chOff x="0" y="0"/>
          <a:chExt cx="0" cy="0"/>
        </a:xfrm>
      </p:grpSpPr>
      <p:sp>
        <p:nvSpPr>
          <p:cNvPr id="91" name="Google Shape;91;p2:notes">
            <a:extLst>
              <a:ext uri="{FF2B5EF4-FFF2-40B4-BE49-F238E27FC236}">
                <a16:creationId xmlns:a16="http://schemas.microsoft.com/office/drawing/2014/main" id="{48AB0992-B102-CE81-4B10-4E245A4E823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2" name="Google Shape;92;p2:notes">
            <a:extLst>
              <a:ext uri="{FF2B5EF4-FFF2-40B4-BE49-F238E27FC236}">
                <a16:creationId xmlns:a16="http://schemas.microsoft.com/office/drawing/2014/main" id="{8665E938-503A-35B6-90F3-1EF702049FFC}"/>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3" name="Google Shape;93;p2:notes">
            <a:extLst>
              <a:ext uri="{FF2B5EF4-FFF2-40B4-BE49-F238E27FC236}">
                <a16:creationId xmlns:a16="http://schemas.microsoft.com/office/drawing/2014/main" id="{07907F54-23E5-B911-4D79-B6C605EAA1B2}"/>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PH"/>
              <a:t>15</a:t>
            </a:fld>
            <a:endParaRPr/>
          </a:p>
        </p:txBody>
      </p:sp>
    </p:spTree>
    <p:extLst>
      <p:ext uri="{BB962C8B-B14F-4D97-AF65-F5344CB8AC3E}">
        <p14:creationId xmlns:p14="http://schemas.microsoft.com/office/powerpoint/2010/main" val="2433954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8E8BB2D6-8170-4A0E-7DF1-B53EB83BFF40}"/>
            </a:ext>
          </a:extLst>
        </p:cNvPr>
        <p:cNvGrpSpPr/>
        <p:nvPr/>
      </p:nvGrpSpPr>
      <p:grpSpPr>
        <a:xfrm>
          <a:off x="0" y="0"/>
          <a:ext cx="0" cy="0"/>
          <a:chOff x="0" y="0"/>
          <a:chExt cx="0" cy="0"/>
        </a:xfrm>
      </p:grpSpPr>
      <p:sp>
        <p:nvSpPr>
          <p:cNvPr id="91" name="Google Shape;91;p2:notes">
            <a:extLst>
              <a:ext uri="{FF2B5EF4-FFF2-40B4-BE49-F238E27FC236}">
                <a16:creationId xmlns:a16="http://schemas.microsoft.com/office/drawing/2014/main" id="{8C1B87C9-0604-4204-D577-A30FB72E5700}"/>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2" name="Google Shape;92;p2:notes">
            <a:extLst>
              <a:ext uri="{FF2B5EF4-FFF2-40B4-BE49-F238E27FC236}">
                <a16:creationId xmlns:a16="http://schemas.microsoft.com/office/drawing/2014/main" id="{F363BA87-FBCE-09AB-11F5-1C404C6F3676}"/>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3" name="Google Shape;93;p2:notes">
            <a:extLst>
              <a:ext uri="{FF2B5EF4-FFF2-40B4-BE49-F238E27FC236}">
                <a16:creationId xmlns:a16="http://schemas.microsoft.com/office/drawing/2014/main" id="{EED9CAF5-5B78-4B04-4D3D-5013C73CD05B}"/>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PH"/>
              <a:t>16</a:t>
            </a:fld>
            <a:endParaRPr/>
          </a:p>
        </p:txBody>
      </p:sp>
    </p:spTree>
    <p:extLst>
      <p:ext uri="{BB962C8B-B14F-4D97-AF65-F5344CB8AC3E}">
        <p14:creationId xmlns:p14="http://schemas.microsoft.com/office/powerpoint/2010/main" val="30559584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D3DB8DED-FF51-00E9-C42A-A448AB9035C6}"/>
            </a:ext>
          </a:extLst>
        </p:cNvPr>
        <p:cNvGrpSpPr/>
        <p:nvPr/>
      </p:nvGrpSpPr>
      <p:grpSpPr>
        <a:xfrm>
          <a:off x="0" y="0"/>
          <a:ext cx="0" cy="0"/>
          <a:chOff x="0" y="0"/>
          <a:chExt cx="0" cy="0"/>
        </a:xfrm>
      </p:grpSpPr>
      <p:sp>
        <p:nvSpPr>
          <p:cNvPr id="85" name="Google Shape;85;p1:notes">
            <a:extLst>
              <a:ext uri="{FF2B5EF4-FFF2-40B4-BE49-F238E27FC236}">
                <a16:creationId xmlns:a16="http://schemas.microsoft.com/office/drawing/2014/main" id="{94206431-80DE-2EBC-5C15-915A0F5A3EC5}"/>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1:notes">
            <a:extLst>
              <a:ext uri="{FF2B5EF4-FFF2-40B4-BE49-F238E27FC236}">
                <a16:creationId xmlns:a16="http://schemas.microsoft.com/office/drawing/2014/main" id="{82A3CE4E-18A4-3026-751E-0D41A8390F5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119511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5"/>
        <p:cNvGrpSpPr/>
        <p:nvPr/>
      </p:nvGrpSpPr>
      <p:grpSpPr>
        <a:xfrm>
          <a:off x="0" y="0"/>
          <a:ext cx="0" cy="0"/>
          <a:chOff x="0" y="0"/>
          <a:chExt cx="0" cy="0"/>
        </a:xfrm>
      </p:grpSpPr>
      <p:sp>
        <p:nvSpPr>
          <p:cNvPr id="16" name="Google Shape;16;p2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 name="Google Shape;17;p2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 name="Google Shape;18;p2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PH"/>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9"/>
        <p:cNvGrpSpPr/>
        <p:nvPr/>
      </p:nvGrpSpPr>
      <p:grpSpPr>
        <a:xfrm>
          <a:off x="0" y="0"/>
          <a:ext cx="0" cy="0"/>
          <a:chOff x="0" y="0"/>
          <a:chExt cx="0" cy="0"/>
        </a:xfrm>
      </p:grpSpPr>
      <p:sp>
        <p:nvSpPr>
          <p:cNvPr id="20" name="Google Shape;20;p23"/>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 name="Google Shape;21;p23"/>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22" name="Google Shape;22;p2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 name="Google Shape;23;p2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 name="Google Shape;24;p2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PH"/>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5"/>
        <p:cNvGrpSpPr/>
        <p:nvPr/>
      </p:nvGrpSpPr>
      <p:grpSpPr>
        <a:xfrm>
          <a:off x="0" y="0"/>
          <a:ext cx="0" cy="0"/>
          <a:chOff x="0" y="0"/>
          <a:chExt cx="0" cy="0"/>
        </a:xfrm>
      </p:grpSpPr>
      <p:sp>
        <p:nvSpPr>
          <p:cNvPr id="26" name="Google Shape;26;p2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 name="Google Shape;27;p24"/>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8" name="Google Shape;28;p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2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2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PH"/>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1"/>
        <p:cNvGrpSpPr/>
        <p:nvPr/>
      </p:nvGrpSpPr>
      <p:grpSpPr>
        <a:xfrm>
          <a:off x="0" y="0"/>
          <a:ext cx="0" cy="0"/>
          <a:chOff x="0" y="0"/>
          <a:chExt cx="0" cy="0"/>
        </a:xfrm>
      </p:grpSpPr>
      <p:sp>
        <p:nvSpPr>
          <p:cNvPr id="32" name="Google Shape;32;p25"/>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 name="Google Shape;33;p25"/>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34" name="Google Shape;34;p2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2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PH"/>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7"/>
        <p:cNvGrpSpPr/>
        <p:nvPr/>
      </p:nvGrpSpPr>
      <p:grpSpPr>
        <a:xfrm>
          <a:off x="0" y="0"/>
          <a:ext cx="0" cy="0"/>
          <a:chOff x="0" y="0"/>
          <a:chExt cx="0" cy="0"/>
        </a:xfrm>
      </p:grpSpPr>
      <p:sp>
        <p:nvSpPr>
          <p:cNvPr id="38" name="Google Shape;38;p2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 name="Google Shape;39;p26"/>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40" name="Google Shape;40;p26"/>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41" name="Google Shape;41;p2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2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PH"/>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4"/>
        <p:cNvGrpSpPr/>
        <p:nvPr/>
      </p:nvGrpSpPr>
      <p:grpSpPr>
        <a:xfrm>
          <a:off x="0" y="0"/>
          <a:ext cx="0" cy="0"/>
          <a:chOff x="0" y="0"/>
          <a:chExt cx="0" cy="0"/>
        </a:xfrm>
      </p:grpSpPr>
      <p:sp>
        <p:nvSpPr>
          <p:cNvPr id="45" name="Google Shape;45;p2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 name="Google Shape;46;p27"/>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7" name="Google Shape;47;p27"/>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8" name="Google Shape;48;p27"/>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9" name="Google Shape;49;p27"/>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50" name="Google Shape;50;p2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2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2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PH"/>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3"/>
        <p:cNvGrpSpPr/>
        <p:nvPr/>
      </p:nvGrpSpPr>
      <p:grpSpPr>
        <a:xfrm>
          <a:off x="0" y="0"/>
          <a:ext cx="0" cy="0"/>
          <a:chOff x="0" y="0"/>
          <a:chExt cx="0" cy="0"/>
        </a:xfrm>
      </p:grpSpPr>
      <p:sp>
        <p:nvSpPr>
          <p:cNvPr id="54" name="Google Shape;54;p2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5" name="Google Shape;55;p2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2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2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PH"/>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29"/>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29"/>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61" name="Google Shape;61;p29"/>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2" name="Google Shape;62;p2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2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2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PH"/>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30"/>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30"/>
          <p:cNvSpPr>
            <a:spLocks noGrp="1"/>
          </p:cNvSpPr>
          <p:nvPr>
            <p:ph type="pic" idx="2"/>
          </p:nvPr>
        </p:nvSpPr>
        <p:spPr>
          <a:xfrm>
            <a:off x="1792288" y="612775"/>
            <a:ext cx="5486400" cy="4114800"/>
          </a:xfrm>
          <a:prstGeom prst="rect">
            <a:avLst/>
          </a:prstGeom>
          <a:noFill/>
          <a:ln>
            <a:noFill/>
          </a:ln>
        </p:spPr>
      </p:sp>
      <p:sp>
        <p:nvSpPr>
          <p:cNvPr id="68" name="Google Shape;68;p30"/>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9" name="Google Shape;69;p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3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3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PH"/>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3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31"/>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5" name="Google Shape;75;p3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3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3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PH"/>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32"/>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32"/>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81" name="Google Shape;81;p3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3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3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PH"/>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2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2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2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2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PH"/>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a:extLst>
            <a:ext uri="{FF2B5EF4-FFF2-40B4-BE49-F238E27FC236}">
              <a16:creationId xmlns:a16="http://schemas.microsoft.com/office/drawing/2014/main" id="{642B62ED-58EF-3894-0CA4-4901304D8E24}"/>
            </a:ext>
          </a:extLst>
        </p:cNvPr>
        <p:cNvGrpSpPr/>
        <p:nvPr/>
      </p:nvGrpSpPr>
      <p:grpSpPr>
        <a:xfrm>
          <a:off x="0" y="0"/>
          <a:ext cx="0" cy="0"/>
          <a:chOff x="0" y="0"/>
          <a:chExt cx="0" cy="0"/>
        </a:xfrm>
      </p:grpSpPr>
      <p:sp>
        <p:nvSpPr>
          <p:cNvPr id="88" name="Google Shape;88;p1">
            <a:extLst>
              <a:ext uri="{FF2B5EF4-FFF2-40B4-BE49-F238E27FC236}">
                <a16:creationId xmlns:a16="http://schemas.microsoft.com/office/drawing/2014/main" id="{5B21FC0C-02DE-7FE8-50E1-47913AAA0B25}"/>
              </a:ext>
            </a:extLst>
          </p:cNvPr>
          <p:cNvSpPr txBox="1"/>
          <p:nvPr/>
        </p:nvSpPr>
        <p:spPr>
          <a:xfrm>
            <a:off x="3581400" y="4712613"/>
            <a:ext cx="11125200" cy="86177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5000" dirty="0">
                <a:solidFill>
                  <a:schemeClr val="dk1"/>
                </a:solidFill>
                <a:latin typeface="Calibri"/>
                <a:ea typeface="Calibri"/>
                <a:cs typeface="Calibri"/>
                <a:sym typeface="Calibri"/>
              </a:rPr>
              <a:t>S</a:t>
            </a:r>
            <a:r>
              <a:rPr lang="en-PH" sz="5000" dirty="0">
                <a:solidFill>
                  <a:schemeClr val="dk1"/>
                </a:solidFill>
                <a:latin typeface="Calibri"/>
                <a:ea typeface="Calibri"/>
                <a:cs typeface="Calibri"/>
                <a:sym typeface="Calibri"/>
              </a:rPr>
              <a:t>ERIES</a:t>
            </a:r>
            <a:endParaRPr sz="5000" b="0" i="0" u="none" strike="noStrike" cap="none" dirty="0">
              <a:solidFill>
                <a:schemeClr val="dk1"/>
              </a:solidFill>
              <a:latin typeface="Calibri"/>
              <a:ea typeface="Calibri"/>
              <a:cs typeface="Calibri"/>
              <a:sym typeface="Calibri"/>
            </a:endParaRPr>
          </a:p>
        </p:txBody>
      </p:sp>
      <p:pic>
        <p:nvPicPr>
          <p:cNvPr id="3" name="Picture 2">
            <a:extLst>
              <a:ext uri="{FF2B5EF4-FFF2-40B4-BE49-F238E27FC236}">
                <a16:creationId xmlns:a16="http://schemas.microsoft.com/office/drawing/2014/main" id="{4AD1D7C8-60D3-75D3-2C1E-4004BD970238}"/>
              </a:ext>
            </a:extLst>
          </p:cNvPr>
          <p:cNvPicPr>
            <a:picLocks noChangeAspect="1"/>
          </p:cNvPicPr>
          <p:nvPr/>
        </p:nvPicPr>
        <p:blipFill>
          <a:blip r:embed="rId3"/>
          <a:stretch>
            <a:fillRect/>
          </a:stretch>
        </p:blipFill>
        <p:spPr>
          <a:xfrm>
            <a:off x="1143" y="643"/>
            <a:ext cx="18285714" cy="10285714"/>
          </a:xfrm>
          <a:prstGeom prst="rect">
            <a:avLst/>
          </a:prstGeom>
        </p:spPr>
      </p:pic>
    </p:spTree>
    <p:extLst>
      <p:ext uri="{BB962C8B-B14F-4D97-AF65-F5344CB8AC3E}">
        <p14:creationId xmlns:p14="http://schemas.microsoft.com/office/powerpoint/2010/main" val="37192985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1"/>
          <p:cNvSpPr txBox="1"/>
          <p:nvPr/>
        </p:nvSpPr>
        <p:spPr>
          <a:xfrm>
            <a:off x="3581400" y="4712613"/>
            <a:ext cx="11125200" cy="86177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PH" sz="5000" b="0" i="0" u="none" strike="noStrike" cap="none">
                <a:solidFill>
                  <a:schemeClr val="dk1"/>
                </a:solidFill>
                <a:latin typeface="Calibri"/>
                <a:ea typeface="Calibri"/>
                <a:cs typeface="Calibri"/>
                <a:sym typeface="Calibri"/>
              </a:rPr>
              <a:t>TITLE</a:t>
            </a:r>
            <a:endParaRPr sz="5000" b="0" i="0" u="none" strike="noStrike" cap="none">
              <a:solidFill>
                <a:schemeClr val="dk1"/>
              </a:solidFill>
              <a:latin typeface="Calibri"/>
              <a:ea typeface="Calibri"/>
              <a:cs typeface="Calibri"/>
              <a:sym typeface="Calibri"/>
            </a:endParaRPr>
          </a:p>
        </p:txBody>
      </p:sp>
      <p:pic>
        <p:nvPicPr>
          <p:cNvPr id="4" name="Picture 3">
            <a:extLst>
              <a:ext uri="{FF2B5EF4-FFF2-40B4-BE49-F238E27FC236}">
                <a16:creationId xmlns:a16="http://schemas.microsoft.com/office/drawing/2014/main" id="{B557B8E9-A27A-4C58-D38A-B3F7157DA02D}"/>
              </a:ext>
            </a:extLst>
          </p:cNvPr>
          <p:cNvPicPr>
            <a:picLocks noChangeAspect="1"/>
          </p:cNvPicPr>
          <p:nvPr/>
        </p:nvPicPr>
        <p:blipFill>
          <a:blip r:embed="rId3"/>
          <a:stretch>
            <a:fillRect/>
          </a:stretch>
        </p:blipFill>
        <p:spPr>
          <a:xfrm>
            <a:off x="1143" y="643"/>
            <a:ext cx="18285714" cy="10285714"/>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4">
          <a:extLst>
            <a:ext uri="{FF2B5EF4-FFF2-40B4-BE49-F238E27FC236}">
              <a16:creationId xmlns:a16="http://schemas.microsoft.com/office/drawing/2014/main" id="{BD19985A-2D63-777C-CB5F-61B31E7E630B}"/>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2828310D-6B4F-3050-515B-29537D49A5D5}"/>
              </a:ext>
            </a:extLst>
          </p:cNvPr>
          <p:cNvPicPr>
            <a:picLocks noChangeAspect="1"/>
          </p:cNvPicPr>
          <p:nvPr/>
        </p:nvPicPr>
        <p:blipFill>
          <a:blip r:embed="rId3"/>
          <a:srcRect/>
          <a:stretch/>
        </p:blipFill>
        <p:spPr>
          <a:xfrm>
            <a:off x="1143" y="643"/>
            <a:ext cx="18285714" cy="10285714"/>
          </a:xfrm>
          <a:prstGeom prst="rect">
            <a:avLst/>
          </a:prstGeom>
        </p:spPr>
      </p:pic>
      <p:sp>
        <p:nvSpPr>
          <p:cNvPr id="96" name="Google Shape;96;p2">
            <a:extLst>
              <a:ext uri="{FF2B5EF4-FFF2-40B4-BE49-F238E27FC236}">
                <a16:creationId xmlns:a16="http://schemas.microsoft.com/office/drawing/2014/main" id="{F4548275-3EB2-35F7-20C2-26A058B690CC}"/>
              </a:ext>
            </a:extLst>
          </p:cNvPr>
          <p:cNvSpPr txBox="1"/>
          <p:nvPr/>
        </p:nvSpPr>
        <p:spPr>
          <a:xfrm>
            <a:off x="4310743" y="443948"/>
            <a:ext cx="9666514" cy="932558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PH" sz="5000" b="1" i="0" u="none" strike="noStrike" cap="none" dirty="0">
                <a:solidFill>
                  <a:schemeClr val="tx1">
                    <a:lumMod val="95000"/>
                    <a:lumOff val="5000"/>
                  </a:schemeClr>
                </a:solidFill>
                <a:latin typeface="Montserrat ExtraBold" panose="00000900000000000000" pitchFamily="2" charset="0"/>
                <a:ea typeface="Montserrat"/>
                <a:cs typeface="Montserrat"/>
                <a:sym typeface="Montserrat"/>
              </a:rPr>
              <a:t>Marcos 9:38-50 </a:t>
            </a:r>
            <a:br>
              <a:rPr lang="en-PH" sz="2500" b="1" dirty="0">
                <a:solidFill>
                  <a:srgbClr val="FFFF00"/>
                </a:solidFill>
                <a:latin typeface="Montserrat"/>
                <a:ea typeface="Montserrat"/>
                <a:cs typeface="Montserrat"/>
                <a:sym typeface="Montserrat"/>
              </a:rPr>
            </a:br>
            <a:endParaRPr lang="en-PH" sz="2500" b="1" dirty="0">
              <a:solidFill>
                <a:srgbClr val="FFFF00"/>
              </a:solidFill>
              <a:latin typeface="Montserrat"/>
              <a:ea typeface="Montserrat"/>
              <a:cs typeface="Montserrat"/>
              <a:sym typeface="Montserrat"/>
            </a:endParaRPr>
          </a:p>
          <a:p>
            <a:pPr marL="0" marR="0" lvl="0" indent="0" algn="just" rtl="0">
              <a:lnSpc>
                <a:spcPts val="3500"/>
              </a:lnSpc>
              <a:spcBef>
                <a:spcPts val="0"/>
              </a:spcBef>
              <a:spcAft>
                <a:spcPts val="0"/>
              </a:spcAft>
              <a:buNone/>
            </a:pPr>
            <a:r>
              <a:rPr lang="en-PH" sz="2500" b="1" dirty="0">
                <a:solidFill>
                  <a:schemeClr val="tx1">
                    <a:lumMod val="85000"/>
                    <a:lumOff val="15000"/>
                  </a:schemeClr>
                </a:solidFill>
                <a:latin typeface="Montserrat" panose="00000500000000000000" pitchFamily="2" charset="0"/>
                <a:ea typeface="Montserrat"/>
                <a:cs typeface="Montserrat"/>
                <a:sym typeface="Montserrat"/>
              </a:rPr>
              <a:t>38  Si Juan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miingon</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kaniya</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Magtutudlo</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nakakita</a:t>
            </a:r>
            <a:r>
              <a:rPr lang="en-PH" sz="2500" b="1" dirty="0">
                <a:solidFill>
                  <a:schemeClr val="tx1">
                    <a:lumMod val="85000"/>
                    <a:lumOff val="15000"/>
                  </a:schemeClr>
                </a:solidFill>
                <a:latin typeface="Montserrat" panose="00000500000000000000" pitchFamily="2" charset="0"/>
                <a:ea typeface="Montserrat"/>
                <a:cs typeface="Montserrat"/>
                <a:sym typeface="Montserrat"/>
              </a:rPr>
              <a:t> kami ug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usa</a:t>
            </a:r>
            <a:r>
              <a:rPr lang="en-PH" sz="2500" b="1" dirty="0">
                <a:solidFill>
                  <a:schemeClr val="tx1">
                    <a:lumMod val="85000"/>
                    <a:lumOff val="15000"/>
                  </a:schemeClr>
                </a:solidFill>
                <a:latin typeface="Montserrat" panose="00000500000000000000" pitchFamily="2" charset="0"/>
                <a:ea typeface="Montserrat"/>
                <a:cs typeface="Montserrat"/>
                <a:sym typeface="Montserrat"/>
              </a:rPr>
              <a:t> ka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tawo</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nga</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naghingilin</a:t>
            </a:r>
            <a:r>
              <a:rPr lang="en-PH" sz="2500" b="1" dirty="0">
                <a:solidFill>
                  <a:schemeClr val="tx1">
                    <a:lumMod val="85000"/>
                    <a:lumOff val="15000"/>
                  </a:schemeClr>
                </a:solidFill>
                <a:latin typeface="Montserrat" panose="00000500000000000000" pitchFamily="2" charset="0"/>
                <a:ea typeface="Montserrat"/>
                <a:cs typeface="Montserrat"/>
                <a:sym typeface="Montserrat"/>
              </a:rPr>
              <a:t> ug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mga</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demonyo</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pinaagi</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sa</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imong</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ngalan</a:t>
            </a:r>
            <a:r>
              <a:rPr lang="en-PH" sz="2500" b="1" dirty="0">
                <a:solidFill>
                  <a:schemeClr val="tx1">
                    <a:lumMod val="85000"/>
                    <a:lumOff val="15000"/>
                  </a:schemeClr>
                </a:solidFill>
                <a:latin typeface="Montserrat" panose="00000500000000000000" pitchFamily="2" charset="0"/>
                <a:ea typeface="Montserrat"/>
                <a:cs typeface="Montserrat"/>
                <a:sym typeface="Montserrat"/>
              </a:rPr>
              <a:t>, ug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amo</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siyang</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gidid</a:t>
            </a:r>
            <a:r>
              <a:rPr lang="en-PH" sz="2500" b="1" dirty="0">
                <a:solidFill>
                  <a:schemeClr val="tx1">
                    <a:lumMod val="85000"/>
                    <a:lumOff val="15000"/>
                  </a:schemeClr>
                </a:solidFill>
                <a:latin typeface="Montserrat" panose="00000500000000000000" pitchFamily="2" charset="0"/>
                <a:ea typeface="Montserrat"/>
                <a:cs typeface="Montserrat"/>
                <a:sym typeface="Montserrat"/>
              </a:rPr>
              <a:t>-an kay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wala</a:t>
            </a:r>
            <a:r>
              <a:rPr lang="en-PH" sz="2500" b="1" dirty="0">
                <a:solidFill>
                  <a:schemeClr val="tx1">
                    <a:lumMod val="85000"/>
                    <a:lumOff val="15000"/>
                  </a:schemeClr>
                </a:solidFill>
                <a:latin typeface="Montserrat" panose="00000500000000000000" pitchFamily="2" charset="0"/>
                <a:ea typeface="Montserrat"/>
                <a:cs typeface="Montserrat"/>
                <a:sym typeface="Montserrat"/>
              </a:rPr>
              <a:t> man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siya</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magsunod</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kanato</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p>
          <a:p>
            <a:pPr marL="0" marR="0" lvl="0" indent="0" algn="just" rtl="0">
              <a:lnSpc>
                <a:spcPts val="3500"/>
              </a:lnSpc>
              <a:spcBef>
                <a:spcPts val="0"/>
              </a:spcBef>
              <a:spcAft>
                <a:spcPts val="0"/>
              </a:spcAft>
              <a:buNone/>
            </a:pPr>
            <a:endParaRPr lang="en-PH" sz="2500" b="1" dirty="0">
              <a:solidFill>
                <a:schemeClr val="tx1">
                  <a:lumMod val="85000"/>
                  <a:lumOff val="15000"/>
                </a:schemeClr>
              </a:solidFill>
              <a:latin typeface="Montserrat" panose="00000500000000000000" pitchFamily="2" charset="0"/>
              <a:ea typeface="Montserrat"/>
              <a:cs typeface="Montserrat"/>
              <a:sym typeface="Montserrat"/>
            </a:endParaRPr>
          </a:p>
          <a:p>
            <a:pPr marL="0" marR="0" lvl="0" indent="0" algn="just" rtl="0">
              <a:lnSpc>
                <a:spcPts val="3500"/>
              </a:lnSpc>
              <a:spcBef>
                <a:spcPts val="0"/>
              </a:spcBef>
              <a:spcAft>
                <a:spcPts val="0"/>
              </a:spcAft>
              <a:buNone/>
            </a:pPr>
            <a:r>
              <a:rPr lang="en-PH" sz="2500" b="1" dirty="0">
                <a:solidFill>
                  <a:schemeClr val="tx1">
                    <a:lumMod val="85000"/>
                    <a:lumOff val="15000"/>
                  </a:schemeClr>
                </a:solidFill>
                <a:latin typeface="Montserrat" panose="00000500000000000000" pitchFamily="2" charset="0"/>
                <a:ea typeface="Montserrat"/>
                <a:cs typeface="Montserrat"/>
                <a:sym typeface="Montserrat"/>
              </a:rPr>
              <a:t>39 Apan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si</a:t>
            </a:r>
            <a:r>
              <a:rPr lang="en-PH" sz="2500" b="1" dirty="0">
                <a:solidFill>
                  <a:schemeClr val="tx1">
                    <a:lumMod val="85000"/>
                    <a:lumOff val="15000"/>
                  </a:schemeClr>
                </a:solidFill>
                <a:latin typeface="Montserrat" panose="00000500000000000000" pitchFamily="2" charset="0"/>
                <a:ea typeface="Montserrat"/>
                <a:cs typeface="Montserrat"/>
                <a:sym typeface="Montserrat"/>
              </a:rPr>
              <a:t> Jesus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miingon</a:t>
            </a:r>
            <a:r>
              <a:rPr lang="en-PH" sz="2500" b="1" dirty="0">
                <a:solidFill>
                  <a:schemeClr val="tx1">
                    <a:lumMod val="85000"/>
                    <a:lumOff val="15000"/>
                  </a:schemeClr>
                </a:solidFill>
                <a:latin typeface="Montserrat" panose="00000500000000000000" pitchFamily="2" charset="0"/>
                <a:ea typeface="Montserrat"/>
                <a:cs typeface="Montserrat"/>
                <a:sym typeface="Montserrat"/>
              </a:rPr>
              <a:t>, “Ayaw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ninyo</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siya</a:t>
            </a:r>
            <a:r>
              <a:rPr lang="en-PH" sz="2500" b="1" dirty="0">
                <a:solidFill>
                  <a:schemeClr val="tx1">
                    <a:lumMod val="85000"/>
                    <a:lumOff val="15000"/>
                  </a:schemeClr>
                </a:solidFill>
                <a:latin typeface="Montserrat" panose="00000500000000000000" pitchFamily="2" charset="0"/>
                <a:ea typeface="Montserrat"/>
                <a:cs typeface="Montserrat"/>
                <a:sym typeface="Montserrat"/>
              </a:rPr>
              <a:t> did-</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i</a:t>
            </a:r>
            <a:r>
              <a:rPr lang="en-PH" sz="2500" b="1" dirty="0">
                <a:solidFill>
                  <a:schemeClr val="tx1">
                    <a:lumMod val="85000"/>
                    <a:lumOff val="15000"/>
                  </a:schemeClr>
                </a:solidFill>
                <a:latin typeface="Montserrat" panose="00000500000000000000" pitchFamily="2" charset="0"/>
                <a:ea typeface="Montserrat"/>
                <a:cs typeface="Montserrat"/>
                <a:sym typeface="Montserrat"/>
              </a:rPr>
              <a:t> kay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walay</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bisan</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kinsa</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nga</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maghimo</a:t>
            </a:r>
            <a:r>
              <a:rPr lang="en-PH" sz="2500" b="1" dirty="0">
                <a:solidFill>
                  <a:schemeClr val="tx1">
                    <a:lumMod val="85000"/>
                    <a:lumOff val="15000"/>
                  </a:schemeClr>
                </a:solidFill>
                <a:latin typeface="Montserrat" panose="00000500000000000000" pitchFamily="2" charset="0"/>
                <a:ea typeface="Montserrat"/>
                <a:cs typeface="Montserrat"/>
                <a:sym typeface="Montserrat"/>
              </a:rPr>
              <a:t> ug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milagro</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pinaagi</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sa</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akong</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ngalan</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nga</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makahimo</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dayon</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sa</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pagsulti</a:t>
            </a:r>
            <a:r>
              <a:rPr lang="en-PH" sz="2500" b="1" dirty="0">
                <a:solidFill>
                  <a:schemeClr val="tx1">
                    <a:lumMod val="85000"/>
                    <a:lumOff val="15000"/>
                  </a:schemeClr>
                </a:solidFill>
                <a:latin typeface="Montserrat" panose="00000500000000000000" pitchFamily="2" charset="0"/>
                <a:ea typeface="Montserrat"/>
                <a:cs typeface="Montserrat"/>
                <a:sym typeface="Montserrat"/>
              </a:rPr>
              <a:t> ug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daotan</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batok</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kanako</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p>
          <a:p>
            <a:pPr marL="0" marR="0" lvl="0" indent="0" algn="just" rtl="0">
              <a:lnSpc>
                <a:spcPts val="3500"/>
              </a:lnSpc>
              <a:spcBef>
                <a:spcPts val="0"/>
              </a:spcBef>
              <a:spcAft>
                <a:spcPts val="0"/>
              </a:spcAft>
              <a:buNone/>
            </a:pPr>
            <a:endParaRPr lang="en-PH" sz="2500" b="1" dirty="0">
              <a:solidFill>
                <a:schemeClr val="tx1">
                  <a:lumMod val="85000"/>
                  <a:lumOff val="15000"/>
                </a:schemeClr>
              </a:solidFill>
              <a:latin typeface="Montserrat" panose="00000500000000000000" pitchFamily="2" charset="0"/>
              <a:ea typeface="Montserrat"/>
              <a:cs typeface="Montserrat"/>
              <a:sym typeface="Montserrat"/>
            </a:endParaRPr>
          </a:p>
          <a:p>
            <a:pPr marL="0" marR="0" lvl="0" indent="0" algn="just" rtl="0">
              <a:lnSpc>
                <a:spcPts val="3500"/>
              </a:lnSpc>
              <a:spcBef>
                <a:spcPts val="0"/>
              </a:spcBef>
              <a:spcAft>
                <a:spcPts val="0"/>
              </a:spcAft>
              <a:buNone/>
            </a:pPr>
            <a:r>
              <a:rPr lang="en-PH" sz="2500" b="1" dirty="0">
                <a:solidFill>
                  <a:schemeClr val="tx1">
                    <a:lumMod val="85000"/>
                    <a:lumOff val="15000"/>
                  </a:schemeClr>
                </a:solidFill>
                <a:latin typeface="Montserrat" panose="00000500000000000000" pitchFamily="2" charset="0"/>
                <a:ea typeface="Montserrat"/>
                <a:cs typeface="Montserrat"/>
                <a:sym typeface="Montserrat"/>
              </a:rPr>
              <a:t>40  Kay ang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dili</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batok</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kanato</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dapig</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kanato</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p>
          <a:p>
            <a:pPr marL="0" marR="0" lvl="0" indent="0" algn="just" rtl="0">
              <a:lnSpc>
                <a:spcPts val="3500"/>
              </a:lnSpc>
              <a:spcBef>
                <a:spcPts val="0"/>
              </a:spcBef>
              <a:spcAft>
                <a:spcPts val="0"/>
              </a:spcAft>
              <a:buNone/>
            </a:pPr>
            <a:endParaRPr lang="en-PH" sz="2500" b="1" dirty="0">
              <a:solidFill>
                <a:schemeClr val="tx1">
                  <a:lumMod val="85000"/>
                  <a:lumOff val="15000"/>
                </a:schemeClr>
              </a:solidFill>
              <a:latin typeface="Montserrat" panose="00000500000000000000" pitchFamily="2" charset="0"/>
              <a:ea typeface="Montserrat"/>
              <a:cs typeface="Montserrat"/>
              <a:sym typeface="Montserrat"/>
            </a:endParaRPr>
          </a:p>
          <a:p>
            <a:pPr marL="0" marR="0" lvl="0" indent="0" algn="just" rtl="0">
              <a:lnSpc>
                <a:spcPts val="3500"/>
              </a:lnSpc>
              <a:spcBef>
                <a:spcPts val="0"/>
              </a:spcBef>
              <a:spcAft>
                <a:spcPts val="0"/>
              </a:spcAft>
              <a:buNone/>
            </a:pPr>
            <a:r>
              <a:rPr lang="en-PH" sz="2500" b="1" dirty="0">
                <a:solidFill>
                  <a:schemeClr val="tx1">
                    <a:lumMod val="85000"/>
                    <a:lumOff val="15000"/>
                  </a:schemeClr>
                </a:solidFill>
                <a:latin typeface="Montserrat" panose="00000500000000000000" pitchFamily="2" charset="0"/>
                <a:ea typeface="Montserrat"/>
                <a:cs typeface="Montserrat"/>
                <a:sym typeface="Montserrat"/>
              </a:rPr>
              <a:t>41  Kay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sa</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pagkatinuod</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sultihan</a:t>
            </a:r>
            <a:r>
              <a:rPr lang="en-PH" sz="2500" b="1" dirty="0">
                <a:solidFill>
                  <a:schemeClr val="tx1">
                    <a:lumMod val="85000"/>
                    <a:lumOff val="15000"/>
                  </a:schemeClr>
                </a:solidFill>
                <a:latin typeface="Montserrat" panose="00000500000000000000" pitchFamily="2" charset="0"/>
                <a:ea typeface="Montserrat"/>
                <a:cs typeface="Montserrat"/>
                <a:sym typeface="Montserrat"/>
              </a:rPr>
              <a:t> ko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kamo</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nga</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si</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bisan</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kinsa</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nga</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maghatag</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kaninyo</a:t>
            </a:r>
            <a:r>
              <a:rPr lang="en-PH" sz="2500" b="1" dirty="0">
                <a:solidFill>
                  <a:schemeClr val="tx1">
                    <a:lumMod val="85000"/>
                    <a:lumOff val="15000"/>
                  </a:schemeClr>
                </a:solidFill>
                <a:latin typeface="Montserrat" panose="00000500000000000000" pitchFamily="2" charset="0"/>
                <a:ea typeface="Montserrat"/>
                <a:cs typeface="Montserrat"/>
                <a:sym typeface="Montserrat"/>
              </a:rPr>
              <a:t> ug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bisan</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usa</a:t>
            </a:r>
            <a:r>
              <a:rPr lang="en-PH" sz="2500" b="1" dirty="0">
                <a:solidFill>
                  <a:schemeClr val="tx1">
                    <a:lumMod val="85000"/>
                    <a:lumOff val="15000"/>
                  </a:schemeClr>
                </a:solidFill>
                <a:latin typeface="Montserrat" panose="00000500000000000000" pitchFamily="2" charset="0"/>
                <a:ea typeface="Montserrat"/>
                <a:cs typeface="Montserrat"/>
                <a:sym typeface="Montserrat"/>
              </a:rPr>
              <a:t> ka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baso</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nga</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tubig</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aron</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inyong</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imnon</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tungod</a:t>
            </a:r>
            <a:r>
              <a:rPr lang="en-PH" sz="2500" b="1" dirty="0">
                <a:solidFill>
                  <a:schemeClr val="tx1">
                    <a:lumMod val="85000"/>
                    <a:lumOff val="15000"/>
                  </a:schemeClr>
                </a:solidFill>
                <a:latin typeface="Montserrat" panose="00000500000000000000" pitchFamily="2" charset="0"/>
                <a:ea typeface="Montserrat"/>
                <a:cs typeface="Montserrat"/>
                <a:sym typeface="Montserrat"/>
              </a:rPr>
              <a:t> kay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nagdala</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kamo</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sa</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ngalan</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ni</a:t>
            </a:r>
            <a:r>
              <a:rPr lang="en-PH" sz="2500" b="1" dirty="0">
                <a:solidFill>
                  <a:schemeClr val="tx1">
                    <a:lumMod val="85000"/>
                    <a:lumOff val="15000"/>
                  </a:schemeClr>
                </a:solidFill>
                <a:latin typeface="Montserrat" panose="00000500000000000000" pitchFamily="2" charset="0"/>
                <a:ea typeface="Montserrat"/>
                <a:cs typeface="Montserrat"/>
                <a:sym typeface="Montserrat"/>
              </a:rPr>
              <a:t> Cristo,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dili</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gayod</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siya</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mahikawan</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sa</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iyang</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ganti</a:t>
            </a:r>
            <a:r>
              <a:rPr lang="en-PH" sz="2500" b="1" dirty="0">
                <a:solidFill>
                  <a:schemeClr val="tx1">
                    <a:lumMod val="85000"/>
                    <a:lumOff val="15000"/>
                  </a:schemeClr>
                </a:solidFill>
                <a:latin typeface="Montserrat" panose="00000500000000000000" pitchFamily="2" charset="0"/>
                <a:ea typeface="Montserrat"/>
                <a:cs typeface="Montserrat"/>
                <a:sym typeface="Montserrat"/>
              </a:rPr>
              <a:t>.</a:t>
            </a:r>
          </a:p>
          <a:p>
            <a:pPr marL="0" marR="0" lvl="0" indent="0" algn="just" rtl="0">
              <a:lnSpc>
                <a:spcPts val="3500"/>
              </a:lnSpc>
              <a:spcBef>
                <a:spcPts val="0"/>
              </a:spcBef>
              <a:spcAft>
                <a:spcPts val="0"/>
              </a:spcAft>
              <a:buNone/>
            </a:pPr>
            <a:endParaRPr lang="en-PH" sz="2500" b="1" dirty="0">
              <a:solidFill>
                <a:schemeClr val="tx1">
                  <a:lumMod val="85000"/>
                  <a:lumOff val="15000"/>
                </a:schemeClr>
              </a:solidFill>
              <a:latin typeface="Montserrat" panose="00000500000000000000" pitchFamily="2" charset="0"/>
              <a:ea typeface="Montserrat"/>
              <a:cs typeface="Montserrat"/>
              <a:sym typeface="Montserrat"/>
            </a:endParaRPr>
          </a:p>
        </p:txBody>
      </p:sp>
    </p:spTree>
    <p:extLst>
      <p:ext uri="{BB962C8B-B14F-4D97-AF65-F5344CB8AC3E}">
        <p14:creationId xmlns:p14="http://schemas.microsoft.com/office/powerpoint/2010/main" val="27885288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4">
          <a:extLst>
            <a:ext uri="{FF2B5EF4-FFF2-40B4-BE49-F238E27FC236}">
              <a16:creationId xmlns:a16="http://schemas.microsoft.com/office/drawing/2014/main" id="{64A6A5ED-7077-8543-EEAE-199903E056A1}"/>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E006B9C4-BC6E-70FB-38FB-6D2FF4260DF2}"/>
              </a:ext>
            </a:extLst>
          </p:cNvPr>
          <p:cNvPicPr>
            <a:picLocks noChangeAspect="1"/>
          </p:cNvPicPr>
          <p:nvPr/>
        </p:nvPicPr>
        <p:blipFill>
          <a:blip r:embed="rId3"/>
          <a:srcRect/>
          <a:stretch/>
        </p:blipFill>
        <p:spPr>
          <a:xfrm>
            <a:off x="1143" y="643"/>
            <a:ext cx="18285714" cy="10285714"/>
          </a:xfrm>
          <a:prstGeom prst="rect">
            <a:avLst/>
          </a:prstGeom>
        </p:spPr>
      </p:pic>
      <p:sp>
        <p:nvSpPr>
          <p:cNvPr id="96" name="Google Shape;96;p2">
            <a:extLst>
              <a:ext uri="{FF2B5EF4-FFF2-40B4-BE49-F238E27FC236}">
                <a16:creationId xmlns:a16="http://schemas.microsoft.com/office/drawing/2014/main" id="{9960F37E-8EA8-646B-57F9-C4A534DD100E}"/>
              </a:ext>
            </a:extLst>
          </p:cNvPr>
          <p:cNvSpPr txBox="1"/>
          <p:nvPr/>
        </p:nvSpPr>
        <p:spPr>
          <a:xfrm>
            <a:off x="4310743" y="443948"/>
            <a:ext cx="9666514" cy="842790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PH" sz="5000" b="1" i="0" u="none" strike="noStrike" cap="none" dirty="0">
                <a:solidFill>
                  <a:schemeClr val="tx1">
                    <a:lumMod val="95000"/>
                    <a:lumOff val="5000"/>
                  </a:schemeClr>
                </a:solidFill>
                <a:latin typeface="Montserrat ExtraBold" panose="00000900000000000000" pitchFamily="2" charset="0"/>
                <a:ea typeface="Montserrat"/>
                <a:cs typeface="Montserrat"/>
                <a:sym typeface="Montserrat"/>
              </a:rPr>
              <a:t>Marcos 9:38-50 </a:t>
            </a:r>
            <a:br>
              <a:rPr lang="en-PH" sz="2500" b="1" dirty="0">
                <a:solidFill>
                  <a:srgbClr val="FFFF00"/>
                </a:solidFill>
                <a:latin typeface="Montserrat"/>
                <a:ea typeface="Montserrat"/>
                <a:cs typeface="Montserrat"/>
                <a:sym typeface="Montserrat"/>
              </a:rPr>
            </a:br>
            <a:endParaRPr lang="en-PH" sz="2500" b="1" dirty="0">
              <a:solidFill>
                <a:srgbClr val="FFFF00"/>
              </a:solidFill>
              <a:latin typeface="Montserrat"/>
              <a:ea typeface="Montserrat"/>
              <a:cs typeface="Montserrat"/>
              <a:sym typeface="Montserrat"/>
            </a:endParaRPr>
          </a:p>
          <a:p>
            <a:pPr marL="0" marR="0" lvl="0" indent="0" algn="just" rtl="0">
              <a:lnSpc>
                <a:spcPts val="3500"/>
              </a:lnSpc>
              <a:spcBef>
                <a:spcPts val="0"/>
              </a:spcBef>
              <a:spcAft>
                <a:spcPts val="0"/>
              </a:spcAft>
              <a:buNone/>
            </a:pPr>
            <a:r>
              <a:rPr lang="en-PH" sz="2500" b="1" dirty="0">
                <a:solidFill>
                  <a:schemeClr val="tx1">
                    <a:lumMod val="85000"/>
                    <a:lumOff val="15000"/>
                  </a:schemeClr>
                </a:solidFill>
                <a:latin typeface="Montserrat" panose="00000500000000000000" pitchFamily="2" charset="0"/>
                <a:ea typeface="Montserrat"/>
                <a:cs typeface="Montserrat"/>
                <a:sym typeface="Montserrat"/>
              </a:rPr>
              <a:t>42  “Si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bisan</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kinsa</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nga</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maoy</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makaingon</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sa</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pagpakasala</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sa</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usa</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niining</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gagmay</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nga</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nagsalig</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kanako</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maayo</a:t>
            </a:r>
            <a:r>
              <a:rPr lang="en-PH" sz="2500" b="1" dirty="0">
                <a:solidFill>
                  <a:schemeClr val="tx1">
                    <a:lumMod val="85000"/>
                    <a:lumOff val="15000"/>
                  </a:schemeClr>
                </a:solidFill>
                <a:latin typeface="Montserrat" panose="00000500000000000000" pitchFamily="2" charset="0"/>
                <a:ea typeface="Montserrat"/>
                <a:cs typeface="Montserrat"/>
                <a:sym typeface="Montserrat"/>
              </a:rPr>
              <a:t> pa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alang</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kaniya</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nga</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hiktan</a:t>
            </a:r>
            <a:r>
              <a:rPr lang="en-PH" sz="2500" b="1" dirty="0">
                <a:solidFill>
                  <a:schemeClr val="tx1">
                    <a:lumMod val="85000"/>
                    <a:lumOff val="15000"/>
                  </a:schemeClr>
                </a:solidFill>
                <a:latin typeface="Montserrat" panose="00000500000000000000" pitchFamily="2" charset="0"/>
                <a:ea typeface="Montserrat"/>
                <a:cs typeface="Montserrat"/>
                <a:sym typeface="Montserrat"/>
              </a:rPr>
              <a:t> ug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dakong</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galingan</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nga</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bato</a:t>
            </a:r>
            <a:r>
              <a:rPr lang="en-PH" sz="2500" b="1" dirty="0">
                <a:solidFill>
                  <a:schemeClr val="tx1">
                    <a:lumMod val="85000"/>
                    <a:lumOff val="15000"/>
                  </a:schemeClr>
                </a:solidFill>
                <a:latin typeface="Montserrat" panose="00000500000000000000" pitchFamily="2" charset="0"/>
                <a:ea typeface="Montserrat"/>
                <a:cs typeface="Montserrat"/>
                <a:sym typeface="Montserrat"/>
              </a:rPr>
              <a:t> ang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iyang</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liog</a:t>
            </a:r>
            <a:r>
              <a:rPr lang="en-PH" sz="2500" b="1" dirty="0">
                <a:solidFill>
                  <a:schemeClr val="tx1">
                    <a:lumMod val="85000"/>
                    <a:lumOff val="15000"/>
                  </a:schemeClr>
                </a:solidFill>
                <a:latin typeface="Montserrat" panose="00000500000000000000" pitchFamily="2" charset="0"/>
                <a:ea typeface="Montserrat"/>
                <a:cs typeface="Montserrat"/>
                <a:sym typeface="Montserrat"/>
              </a:rPr>
              <a:t> ug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itambog</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siya</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ngadto</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sa</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dagat</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p>
          <a:p>
            <a:pPr marL="0" marR="0" lvl="0" indent="0" algn="just" rtl="0">
              <a:lnSpc>
                <a:spcPts val="3500"/>
              </a:lnSpc>
              <a:spcBef>
                <a:spcPts val="0"/>
              </a:spcBef>
              <a:spcAft>
                <a:spcPts val="0"/>
              </a:spcAft>
              <a:buNone/>
            </a:pPr>
            <a:endParaRPr lang="en-PH" sz="2500" b="1" dirty="0">
              <a:solidFill>
                <a:schemeClr val="tx1">
                  <a:lumMod val="85000"/>
                  <a:lumOff val="15000"/>
                </a:schemeClr>
              </a:solidFill>
              <a:latin typeface="Montserrat" panose="00000500000000000000" pitchFamily="2" charset="0"/>
              <a:ea typeface="Montserrat"/>
              <a:cs typeface="Montserrat"/>
              <a:sym typeface="Montserrat"/>
            </a:endParaRPr>
          </a:p>
          <a:p>
            <a:pPr marL="0" marR="0" lvl="0" indent="0" algn="just" rtl="0">
              <a:lnSpc>
                <a:spcPts val="3500"/>
              </a:lnSpc>
              <a:spcBef>
                <a:spcPts val="0"/>
              </a:spcBef>
              <a:spcAft>
                <a:spcPts val="0"/>
              </a:spcAft>
              <a:buNone/>
            </a:pPr>
            <a:r>
              <a:rPr lang="en-PH" sz="2500" b="1" dirty="0">
                <a:solidFill>
                  <a:schemeClr val="tx1">
                    <a:lumMod val="85000"/>
                    <a:lumOff val="15000"/>
                  </a:schemeClr>
                </a:solidFill>
                <a:latin typeface="Montserrat" panose="00000500000000000000" pitchFamily="2" charset="0"/>
                <a:ea typeface="Montserrat"/>
                <a:cs typeface="Montserrat"/>
                <a:sym typeface="Montserrat"/>
              </a:rPr>
              <a:t>43  Ug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kon</a:t>
            </a:r>
            <a:r>
              <a:rPr lang="en-PH" sz="2500" b="1" dirty="0">
                <a:solidFill>
                  <a:schemeClr val="tx1">
                    <a:lumMod val="85000"/>
                    <a:lumOff val="15000"/>
                  </a:schemeClr>
                </a:solidFill>
                <a:latin typeface="Montserrat" panose="00000500000000000000" pitchFamily="2" charset="0"/>
                <a:ea typeface="Montserrat"/>
                <a:cs typeface="Montserrat"/>
                <a:sym typeface="Montserrat"/>
              </a:rPr>
              <a:t> ang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imong</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usa</a:t>
            </a:r>
            <a:r>
              <a:rPr lang="en-PH" sz="2500" b="1" dirty="0">
                <a:solidFill>
                  <a:schemeClr val="tx1">
                    <a:lumMod val="85000"/>
                    <a:lumOff val="15000"/>
                  </a:schemeClr>
                </a:solidFill>
                <a:latin typeface="Montserrat" panose="00000500000000000000" pitchFamily="2" charset="0"/>
                <a:ea typeface="Montserrat"/>
                <a:cs typeface="Montserrat"/>
                <a:sym typeface="Montserrat"/>
              </a:rPr>
              <a:t> ka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kamot</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maoy</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makaingon</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sa</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imong</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pagpakasala</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putla</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kini</a:t>
            </a:r>
            <a:r>
              <a:rPr lang="en-PH" sz="2500" b="1" dirty="0">
                <a:solidFill>
                  <a:schemeClr val="tx1">
                    <a:lumMod val="85000"/>
                    <a:lumOff val="15000"/>
                  </a:schemeClr>
                </a:solidFill>
                <a:latin typeface="Montserrat" panose="00000500000000000000" pitchFamily="2" charset="0"/>
                <a:ea typeface="Montserrat"/>
                <a:cs typeface="Montserrat"/>
                <a:sym typeface="Montserrat"/>
              </a:rPr>
              <a:t> kay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maayo</a:t>
            </a:r>
            <a:r>
              <a:rPr lang="en-PH" sz="2500" b="1" dirty="0">
                <a:solidFill>
                  <a:schemeClr val="tx1">
                    <a:lumMod val="85000"/>
                    <a:lumOff val="15000"/>
                  </a:schemeClr>
                </a:solidFill>
                <a:latin typeface="Montserrat" panose="00000500000000000000" pitchFamily="2" charset="0"/>
                <a:ea typeface="Montserrat"/>
                <a:cs typeface="Montserrat"/>
                <a:sym typeface="Montserrat"/>
              </a:rPr>
              <a:t> pa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alang</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kanimo</a:t>
            </a:r>
            <a:r>
              <a:rPr lang="en-PH" sz="2500" b="1" dirty="0">
                <a:solidFill>
                  <a:schemeClr val="tx1">
                    <a:lumMod val="85000"/>
                    <a:lumOff val="15000"/>
                  </a:schemeClr>
                </a:solidFill>
                <a:latin typeface="Montserrat" panose="00000500000000000000" pitchFamily="2" charset="0"/>
                <a:ea typeface="Montserrat"/>
                <a:cs typeface="Montserrat"/>
                <a:sym typeface="Montserrat"/>
              </a:rPr>
              <a:t> ang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pagsulod</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sa</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kinabuhi</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bisan</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pungkol</a:t>
            </a:r>
            <a:r>
              <a:rPr lang="en-PH" sz="2500" b="1" dirty="0">
                <a:solidFill>
                  <a:schemeClr val="tx1">
                    <a:lumMod val="85000"/>
                    <a:lumOff val="15000"/>
                  </a:schemeClr>
                </a:solidFill>
                <a:latin typeface="Montserrat" panose="00000500000000000000" pitchFamily="2" charset="0"/>
                <a:ea typeface="Montserrat"/>
                <a:cs typeface="Montserrat"/>
                <a:sym typeface="Montserrat"/>
              </a:rPr>
              <a:t> kay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sa</a:t>
            </a:r>
            <a:r>
              <a:rPr lang="en-PH" sz="2500" b="1" dirty="0">
                <a:solidFill>
                  <a:schemeClr val="tx1">
                    <a:lumMod val="85000"/>
                    <a:lumOff val="15000"/>
                  </a:schemeClr>
                </a:solidFill>
                <a:latin typeface="Montserrat" panose="00000500000000000000" pitchFamily="2" charset="0"/>
                <a:ea typeface="Montserrat"/>
                <a:cs typeface="Montserrat"/>
                <a:sym typeface="Montserrat"/>
              </a:rPr>
              <a:t> may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duha</a:t>
            </a:r>
            <a:r>
              <a:rPr lang="en-PH" sz="2500" b="1" dirty="0">
                <a:solidFill>
                  <a:schemeClr val="tx1">
                    <a:lumMod val="85000"/>
                    <a:lumOff val="15000"/>
                  </a:schemeClr>
                </a:solidFill>
                <a:latin typeface="Montserrat" panose="00000500000000000000" pitchFamily="2" charset="0"/>
                <a:ea typeface="Montserrat"/>
                <a:cs typeface="Montserrat"/>
                <a:sym typeface="Montserrat"/>
              </a:rPr>
              <a:t> ka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kamot</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nga</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moadto</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sa</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imperno</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sa</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kalayo</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nga</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dili</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gayod</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mapalong</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p>
          <a:p>
            <a:pPr marL="0" marR="0" lvl="0" indent="0" algn="just" rtl="0">
              <a:lnSpc>
                <a:spcPts val="3500"/>
              </a:lnSpc>
              <a:spcBef>
                <a:spcPts val="0"/>
              </a:spcBef>
              <a:spcAft>
                <a:spcPts val="0"/>
              </a:spcAft>
              <a:buNone/>
            </a:pPr>
            <a:endParaRPr lang="en-PH" sz="2500" b="1" dirty="0">
              <a:solidFill>
                <a:schemeClr val="tx1">
                  <a:lumMod val="85000"/>
                  <a:lumOff val="15000"/>
                </a:schemeClr>
              </a:solidFill>
              <a:latin typeface="Montserrat" panose="00000500000000000000" pitchFamily="2" charset="0"/>
              <a:ea typeface="Montserrat"/>
              <a:cs typeface="Montserrat"/>
              <a:sym typeface="Montserrat"/>
            </a:endParaRPr>
          </a:p>
          <a:p>
            <a:pPr marL="0" marR="0" lvl="0" indent="0" algn="just" rtl="0">
              <a:lnSpc>
                <a:spcPts val="3500"/>
              </a:lnSpc>
              <a:spcBef>
                <a:spcPts val="0"/>
              </a:spcBef>
              <a:spcAft>
                <a:spcPts val="0"/>
              </a:spcAft>
              <a:buNone/>
            </a:pPr>
            <a:r>
              <a:rPr lang="en-PH" sz="2500" b="1" dirty="0">
                <a:solidFill>
                  <a:schemeClr val="tx1">
                    <a:lumMod val="85000"/>
                    <a:lumOff val="15000"/>
                  </a:schemeClr>
                </a:solidFill>
                <a:latin typeface="Montserrat" panose="00000500000000000000" pitchFamily="2" charset="0"/>
                <a:ea typeface="Montserrat"/>
                <a:cs typeface="Montserrat"/>
                <a:sym typeface="Montserrat"/>
              </a:rPr>
              <a:t>45  Ug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kon</a:t>
            </a:r>
            <a:r>
              <a:rPr lang="en-PH" sz="2500" b="1" dirty="0">
                <a:solidFill>
                  <a:schemeClr val="tx1">
                    <a:lumMod val="85000"/>
                    <a:lumOff val="15000"/>
                  </a:schemeClr>
                </a:solidFill>
                <a:latin typeface="Montserrat" panose="00000500000000000000" pitchFamily="2" charset="0"/>
                <a:ea typeface="Montserrat"/>
                <a:cs typeface="Montserrat"/>
                <a:sym typeface="Montserrat"/>
              </a:rPr>
              <a:t> ang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imong</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usa</a:t>
            </a:r>
            <a:r>
              <a:rPr lang="en-PH" sz="2500" b="1" dirty="0">
                <a:solidFill>
                  <a:schemeClr val="tx1">
                    <a:lumMod val="85000"/>
                    <a:lumOff val="15000"/>
                  </a:schemeClr>
                </a:solidFill>
                <a:latin typeface="Montserrat" panose="00000500000000000000" pitchFamily="2" charset="0"/>
                <a:ea typeface="Montserrat"/>
                <a:cs typeface="Montserrat"/>
                <a:sym typeface="Montserrat"/>
              </a:rPr>
              <a:t> ka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tiil</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makaingon</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sa</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imong</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pagpakasala</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putla</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kini</a:t>
            </a:r>
            <a:r>
              <a:rPr lang="en-PH" sz="2500" b="1" dirty="0">
                <a:solidFill>
                  <a:schemeClr val="tx1">
                    <a:lumMod val="85000"/>
                    <a:lumOff val="15000"/>
                  </a:schemeClr>
                </a:solidFill>
                <a:latin typeface="Montserrat" panose="00000500000000000000" pitchFamily="2" charset="0"/>
                <a:ea typeface="Montserrat"/>
                <a:cs typeface="Montserrat"/>
                <a:sym typeface="Montserrat"/>
              </a:rPr>
              <a:t> kay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maayo</a:t>
            </a:r>
            <a:r>
              <a:rPr lang="en-PH" sz="2500" b="1" dirty="0">
                <a:solidFill>
                  <a:schemeClr val="tx1">
                    <a:lumMod val="85000"/>
                    <a:lumOff val="15000"/>
                  </a:schemeClr>
                </a:solidFill>
                <a:latin typeface="Montserrat" panose="00000500000000000000" pitchFamily="2" charset="0"/>
                <a:ea typeface="Montserrat"/>
                <a:cs typeface="Montserrat"/>
                <a:sym typeface="Montserrat"/>
              </a:rPr>
              <a:t> pa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alang</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kanimo</a:t>
            </a:r>
            <a:r>
              <a:rPr lang="en-PH" sz="2500" b="1" dirty="0">
                <a:solidFill>
                  <a:schemeClr val="tx1">
                    <a:lumMod val="85000"/>
                    <a:lumOff val="15000"/>
                  </a:schemeClr>
                </a:solidFill>
                <a:latin typeface="Montserrat" panose="00000500000000000000" pitchFamily="2" charset="0"/>
                <a:ea typeface="Montserrat"/>
                <a:cs typeface="Montserrat"/>
                <a:sym typeface="Montserrat"/>
              </a:rPr>
              <a:t> ang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pagsulod</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sa</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kinabuhi</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bisan</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bakol</a:t>
            </a:r>
            <a:r>
              <a:rPr lang="en-PH" sz="2500" b="1" dirty="0">
                <a:solidFill>
                  <a:schemeClr val="tx1">
                    <a:lumMod val="85000"/>
                    <a:lumOff val="15000"/>
                  </a:schemeClr>
                </a:solidFill>
                <a:latin typeface="Montserrat" panose="00000500000000000000" pitchFamily="2" charset="0"/>
                <a:ea typeface="Montserrat"/>
                <a:cs typeface="Montserrat"/>
                <a:sym typeface="Montserrat"/>
              </a:rPr>
              <a:t> kay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sa</a:t>
            </a:r>
            <a:r>
              <a:rPr lang="en-PH" sz="2500" b="1" dirty="0">
                <a:solidFill>
                  <a:schemeClr val="tx1">
                    <a:lumMod val="85000"/>
                    <a:lumOff val="15000"/>
                  </a:schemeClr>
                </a:solidFill>
                <a:latin typeface="Montserrat" panose="00000500000000000000" pitchFamily="2" charset="0"/>
                <a:ea typeface="Montserrat"/>
                <a:cs typeface="Montserrat"/>
                <a:sym typeface="Montserrat"/>
              </a:rPr>
              <a:t> may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duha</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ikaw</a:t>
            </a:r>
            <a:r>
              <a:rPr lang="en-PH" sz="2500" b="1" dirty="0">
                <a:solidFill>
                  <a:schemeClr val="tx1">
                    <a:lumMod val="85000"/>
                    <a:lumOff val="15000"/>
                  </a:schemeClr>
                </a:solidFill>
                <a:latin typeface="Montserrat" panose="00000500000000000000" pitchFamily="2" charset="0"/>
                <a:ea typeface="Montserrat"/>
                <a:cs typeface="Montserrat"/>
                <a:sym typeface="Montserrat"/>
              </a:rPr>
              <a:t> ka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tiil</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apan</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itambog</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ngadto</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sa</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imperno</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p>
          <a:p>
            <a:pPr marL="0" marR="0" lvl="0" indent="0" algn="just" rtl="0">
              <a:lnSpc>
                <a:spcPts val="3500"/>
              </a:lnSpc>
              <a:spcBef>
                <a:spcPts val="0"/>
              </a:spcBef>
              <a:spcAft>
                <a:spcPts val="0"/>
              </a:spcAft>
              <a:buNone/>
            </a:pPr>
            <a:endParaRPr lang="en-PH" sz="2500" b="1" dirty="0">
              <a:solidFill>
                <a:schemeClr val="tx1">
                  <a:lumMod val="85000"/>
                  <a:lumOff val="15000"/>
                </a:schemeClr>
              </a:solidFill>
              <a:latin typeface="Montserrat" panose="00000500000000000000" pitchFamily="2" charset="0"/>
              <a:ea typeface="Montserrat"/>
              <a:cs typeface="Montserrat"/>
              <a:sym typeface="Montserrat"/>
            </a:endParaRPr>
          </a:p>
        </p:txBody>
      </p:sp>
    </p:spTree>
    <p:extLst>
      <p:ext uri="{BB962C8B-B14F-4D97-AF65-F5344CB8AC3E}">
        <p14:creationId xmlns:p14="http://schemas.microsoft.com/office/powerpoint/2010/main" val="22894430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4">
          <a:extLst>
            <a:ext uri="{FF2B5EF4-FFF2-40B4-BE49-F238E27FC236}">
              <a16:creationId xmlns:a16="http://schemas.microsoft.com/office/drawing/2014/main" id="{B85C9C60-7103-2E45-CACC-E69DED7214EC}"/>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03FD5B8C-B569-7F4F-BADA-E5E99FA89358}"/>
              </a:ext>
            </a:extLst>
          </p:cNvPr>
          <p:cNvPicPr>
            <a:picLocks noChangeAspect="1"/>
          </p:cNvPicPr>
          <p:nvPr/>
        </p:nvPicPr>
        <p:blipFill>
          <a:blip r:embed="rId3"/>
          <a:srcRect/>
          <a:stretch/>
        </p:blipFill>
        <p:spPr>
          <a:xfrm>
            <a:off x="1143" y="643"/>
            <a:ext cx="18285714" cy="10285714"/>
          </a:xfrm>
          <a:prstGeom prst="rect">
            <a:avLst/>
          </a:prstGeom>
        </p:spPr>
      </p:pic>
      <p:sp>
        <p:nvSpPr>
          <p:cNvPr id="96" name="Google Shape;96;p2">
            <a:extLst>
              <a:ext uri="{FF2B5EF4-FFF2-40B4-BE49-F238E27FC236}">
                <a16:creationId xmlns:a16="http://schemas.microsoft.com/office/drawing/2014/main" id="{F8EF8AC0-AED4-FDDF-E924-F7CD29D2B9EC}"/>
              </a:ext>
            </a:extLst>
          </p:cNvPr>
          <p:cNvSpPr txBox="1"/>
          <p:nvPr/>
        </p:nvSpPr>
        <p:spPr>
          <a:xfrm>
            <a:off x="4310743" y="443948"/>
            <a:ext cx="9666514" cy="842790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PH" sz="5000" b="1" i="0" u="none" strike="noStrike" cap="none" dirty="0">
                <a:solidFill>
                  <a:schemeClr val="tx1">
                    <a:lumMod val="95000"/>
                    <a:lumOff val="5000"/>
                  </a:schemeClr>
                </a:solidFill>
                <a:latin typeface="Montserrat ExtraBold" panose="00000900000000000000" pitchFamily="2" charset="0"/>
                <a:ea typeface="Montserrat"/>
                <a:cs typeface="Montserrat"/>
                <a:sym typeface="Montserrat"/>
              </a:rPr>
              <a:t>Marcos 9:38-50 </a:t>
            </a:r>
            <a:br>
              <a:rPr lang="en-PH" sz="2500" b="1" dirty="0">
                <a:solidFill>
                  <a:srgbClr val="FFFF00"/>
                </a:solidFill>
                <a:latin typeface="Montserrat"/>
                <a:ea typeface="Montserrat"/>
                <a:cs typeface="Montserrat"/>
                <a:sym typeface="Montserrat"/>
              </a:rPr>
            </a:br>
            <a:endParaRPr lang="en-PH" sz="2500" b="1" dirty="0">
              <a:solidFill>
                <a:srgbClr val="FFFF00"/>
              </a:solidFill>
              <a:latin typeface="Montserrat"/>
              <a:ea typeface="Montserrat"/>
              <a:cs typeface="Montserrat"/>
              <a:sym typeface="Montserrat"/>
            </a:endParaRPr>
          </a:p>
          <a:p>
            <a:pPr marL="0" marR="0" lvl="0" indent="0" algn="just" rtl="0">
              <a:lnSpc>
                <a:spcPts val="3500"/>
              </a:lnSpc>
              <a:spcBef>
                <a:spcPts val="0"/>
              </a:spcBef>
              <a:spcAft>
                <a:spcPts val="0"/>
              </a:spcAft>
              <a:buNone/>
            </a:pPr>
            <a:r>
              <a:rPr lang="en-PH" sz="2500" b="1" dirty="0">
                <a:solidFill>
                  <a:schemeClr val="tx1">
                    <a:lumMod val="85000"/>
                    <a:lumOff val="15000"/>
                  </a:schemeClr>
                </a:solidFill>
                <a:latin typeface="Montserrat" panose="00000500000000000000" pitchFamily="2" charset="0"/>
                <a:ea typeface="Montserrat"/>
                <a:cs typeface="Montserrat"/>
                <a:sym typeface="Montserrat"/>
              </a:rPr>
              <a:t>47  Ug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kon</a:t>
            </a:r>
            <a:r>
              <a:rPr lang="en-PH" sz="2500" b="1" dirty="0">
                <a:solidFill>
                  <a:schemeClr val="tx1">
                    <a:lumMod val="85000"/>
                    <a:lumOff val="15000"/>
                  </a:schemeClr>
                </a:solidFill>
                <a:latin typeface="Montserrat" panose="00000500000000000000" pitchFamily="2" charset="0"/>
                <a:ea typeface="Montserrat"/>
                <a:cs typeface="Montserrat"/>
                <a:sym typeface="Montserrat"/>
              </a:rPr>
              <a:t> ang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imong</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usa</a:t>
            </a:r>
            <a:r>
              <a:rPr lang="en-PH" sz="2500" b="1" dirty="0">
                <a:solidFill>
                  <a:schemeClr val="tx1">
                    <a:lumMod val="85000"/>
                    <a:lumOff val="15000"/>
                  </a:schemeClr>
                </a:solidFill>
                <a:latin typeface="Montserrat" panose="00000500000000000000" pitchFamily="2" charset="0"/>
                <a:ea typeface="Montserrat"/>
                <a:cs typeface="Montserrat"/>
                <a:sym typeface="Montserrat"/>
              </a:rPr>
              <a:t> ka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mata</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maoy</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makaingon</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sa</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imong</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pagpakasala</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lugita</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kini</a:t>
            </a:r>
            <a:r>
              <a:rPr lang="en-PH" sz="2500" b="1" dirty="0">
                <a:solidFill>
                  <a:schemeClr val="tx1">
                    <a:lumMod val="85000"/>
                    <a:lumOff val="15000"/>
                  </a:schemeClr>
                </a:solidFill>
                <a:latin typeface="Montserrat" panose="00000500000000000000" pitchFamily="2" charset="0"/>
                <a:ea typeface="Montserrat"/>
                <a:cs typeface="Montserrat"/>
                <a:sym typeface="Montserrat"/>
              </a:rPr>
              <a:t> kay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maayo</a:t>
            </a:r>
            <a:r>
              <a:rPr lang="en-PH" sz="2500" b="1" dirty="0">
                <a:solidFill>
                  <a:schemeClr val="tx1">
                    <a:lumMod val="85000"/>
                    <a:lumOff val="15000"/>
                  </a:schemeClr>
                </a:solidFill>
                <a:latin typeface="Montserrat" panose="00000500000000000000" pitchFamily="2" charset="0"/>
                <a:ea typeface="Montserrat"/>
                <a:cs typeface="Montserrat"/>
                <a:sym typeface="Montserrat"/>
              </a:rPr>
              <a:t> pa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alang</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kanimo</a:t>
            </a:r>
            <a:r>
              <a:rPr lang="en-PH" sz="2500" b="1" dirty="0">
                <a:solidFill>
                  <a:schemeClr val="tx1">
                    <a:lumMod val="85000"/>
                    <a:lumOff val="15000"/>
                  </a:schemeClr>
                </a:solidFill>
                <a:latin typeface="Montserrat" panose="00000500000000000000" pitchFamily="2" charset="0"/>
                <a:ea typeface="Montserrat"/>
                <a:cs typeface="Montserrat"/>
                <a:sym typeface="Montserrat"/>
              </a:rPr>
              <a:t> ang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pagsulod</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sa</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gingharian</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sa</a:t>
            </a:r>
            <a:r>
              <a:rPr lang="en-PH" sz="2500" b="1" dirty="0">
                <a:solidFill>
                  <a:schemeClr val="tx1">
                    <a:lumMod val="85000"/>
                    <a:lumOff val="15000"/>
                  </a:schemeClr>
                </a:solidFill>
                <a:latin typeface="Montserrat" panose="00000500000000000000" pitchFamily="2" charset="0"/>
                <a:ea typeface="Montserrat"/>
                <a:cs typeface="Montserrat"/>
                <a:sym typeface="Montserrat"/>
              </a:rPr>
              <a:t> Dios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nga</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usa</a:t>
            </a:r>
            <a:r>
              <a:rPr lang="en-PH" sz="2500" b="1" dirty="0">
                <a:solidFill>
                  <a:schemeClr val="tx1">
                    <a:lumMod val="85000"/>
                    <a:lumOff val="15000"/>
                  </a:schemeClr>
                </a:solidFill>
                <a:latin typeface="Montserrat" panose="00000500000000000000" pitchFamily="2" charset="0"/>
                <a:ea typeface="Montserrat"/>
                <a:cs typeface="Montserrat"/>
                <a:sym typeface="Montserrat"/>
              </a:rPr>
              <a:t> ang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imong</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mata</a:t>
            </a:r>
            <a:r>
              <a:rPr lang="en-PH" sz="2500" b="1" dirty="0">
                <a:solidFill>
                  <a:schemeClr val="tx1">
                    <a:lumMod val="85000"/>
                    <a:lumOff val="15000"/>
                  </a:schemeClr>
                </a:solidFill>
                <a:latin typeface="Montserrat" panose="00000500000000000000" pitchFamily="2" charset="0"/>
                <a:ea typeface="Montserrat"/>
                <a:cs typeface="Montserrat"/>
                <a:sym typeface="Montserrat"/>
              </a:rPr>
              <a:t> kay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sa</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duha</a:t>
            </a:r>
            <a:r>
              <a:rPr lang="en-PH" sz="2500" b="1" dirty="0">
                <a:solidFill>
                  <a:schemeClr val="tx1">
                    <a:lumMod val="85000"/>
                    <a:lumOff val="15000"/>
                  </a:schemeClr>
                </a:solidFill>
                <a:latin typeface="Montserrat" panose="00000500000000000000" pitchFamily="2" charset="0"/>
                <a:ea typeface="Montserrat"/>
                <a:cs typeface="Montserrat"/>
                <a:sym typeface="Montserrat"/>
              </a:rPr>
              <a:t> ang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imong</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mata</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apan</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itambog</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ikaw</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ngadto</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sa</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imperno</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p>
          <a:p>
            <a:pPr marL="0" marR="0" lvl="0" indent="0" algn="just" rtl="0">
              <a:lnSpc>
                <a:spcPts val="3500"/>
              </a:lnSpc>
              <a:spcBef>
                <a:spcPts val="0"/>
              </a:spcBef>
              <a:spcAft>
                <a:spcPts val="0"/>
              </a:spcAft>
              <a:buNone/>
            </a:pPr>
            <a:endParaRPr lang="en-PH" sz="2500" b="1" dirty="0">
              <a:solidFill>
                <a:schemeClr val="tx1">
                  <a:lumMod val="85000"/>
                  <a:lumOff val="15000"/>
                </a:schemeClr>
              </a:solidFill>
              <a:latin typeface="Montserrat" panose="00000500000000000000" pitchFamily="2" charset="0"/>
              <a:ea typeface="Montserrat"/>
              <a:cs typeface="Montserrat"/>
              <a:sym typeface="Montserrat"/>
            </a:endParaRPr>
          </a:p>
          <a:p>
            <a:pPr marL="0" marR="0" lvl="0" indent="0" algn="just" rtl="0">
              <a:lnSpc>
                <a:spcPts val="3500"/>
              </a:lnSpc>
              <a:spcBef>
                <a:spcPts val="0"/>
              </a:spcBef>
              <a:spcAft>
                <a:spcPts val="0"/>
              </a:spcAft>
              <a:buNone/>
            </a:pPr>
            <a:r>
              <a:rPr lang="en-PH" sz="2500" b="1" dirty="0">
                <a:solidFill>
                  <a:schemeClr val="tx1">
                    <a:lumMod val="85000"/>
                    <a:lumOff val="15000"/>
                  </a:schemeClr>
                </a:solidFill>
                <a:latin typeface="Montserrat" panose="00000500000000000000" pitchFamily="2" charset="0"/>
                <a:ea typeface="Montserrat"/>
                <a:cs typeface="Montserrat"/>
                <a:sym typeface="Montserrat"/>
              </a:rPr>
              <a:t>48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diin</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didto</a:t>
            </a:r>
            <a:r>
              <a:rPr lang="en-PH" sz="2500" b="1" dirty="0">
                <a:solidFill>
                  <a:schemeClr val="tx1">
                    <a:lumMod val="85000"/>
                    <a:lumOff val="15000"/>
                  </a:schemeClr>
                </a:solidFill>
                <a:latin typeface="Montserrat" panose="00000500000000000000" pitchFamily="2" charset="0"/>
                <a:ea typeface="Montserrat"/>
                <a:cs typeface="Montserrat"/>
                <a:sym typeface="Montserrat"/>
              </a:rPr>
              <a:t> ang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ilang</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ulod</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dili</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mamatay</a:t>
            </a:r>
            <a:r>
              <a:rPr lang="en-PH" sz="2500" b="1" dirty="0">
                <a:solidFill>
                  <a:schemeClr val="tx1">
                    <a:lumMod val="85000"/>
                    <a:lumOff val="15000"/>
                  </a:schemeClr>
                </a:solidFill>
                <a:latin typeface="Montserrat" panose="00000500000000000000" pitchFamily="2" charset="0"/>
                <a:ea typeface="Montserrat"/>
                <a:cs typeface="Montserrat"/>
                <a:sym typeface="Montserrat"/>
              </a:rPr>
              <a:t> ug ang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kalayo</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dili</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mapalong</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p>
          <a:p>
            <a:pPr marL="0" marR="0" lvl="0" indent="0" algn="just" rtl="0">
              <a:lnSpc>
                <a:spcPts val="3500"/>
              </a:lnSpc>
              <a:spcBef>
                <a:spcPts val="0"/>
              </a:spcBef>
              <a:spcAft>
                <a:spcPts val="0"/>
              </a:spcAft>
              <a:buNone/>
            </a:pPr>
            <a:endParaRPr lang="en-PH" sz="2500" b="1" dirty="0">
              <a:solidFill>
                <a:schemeClr val="tx1">
                  <a:lumMod val="85000"/>
                  <a:lumOff val="15000"/>
                </a:schemeClr>
              </a:solidFill>
              <a:latin typeface="Montserrat" panose="00000500000000000000" pitchFamily="2" charset="0"/>
              <a:ea typeface="Montserrat"/>
              <a:cs typeface="Montserrat"/>
              <a:sym typeface="Montserrat"/>
            </a:endParaRPr>
          </a:p>
          <a:p>
            <a:pPr marL="0" marR="0" lvl="0" indent="0" algn="just" rtl="0">
              <a:lnSpc>
                <a:spcPts val="3500"/>
              </a:lnSpc>
              <a:spcBef>
                <a:spcPts val="0"/>
              </a:spcBef>
              <a:spcAft>
                <a:spcPts val="0"/>
              </a:spcAft>
              <a:buNone/>
            </a:pPr>
            <a:r>
              <a:rPr lang="en-PH" sz="2500" b="1" dirty="0">
                <a:solidFill>
                  <a:schemeClr val="tx1">
                    <a:lumMod val="85000"/>
                    <a:lumOff val="15000"/>
                  </a:schemeClr>
                </a:solidFill>
                <a:latin typeface="Montserrat" panose="00000500000000000000" pitchFamily="2" charset="0"/>
                <a:ea typeface="Montserrat"/>
                <a:cs typeface="Montserrat"/>
                <a:sym typeface="Montserrat"/>
              </a:rPr>
              <a:t>49  Kay ang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matag</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usa</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asinan</a:t>
            </a:r>
            <a:r>
              <a:rPr lang="en-PH" sz="2500" b="1" dirty="0">
                <a:solidFill>
                  <a:schemeClr val="tx1">
                    <a:lumMod val="85000"/>
                    <a:lumOff val="15000"/>
                  </a:schemeClr>
                </a:solidFill>
                <a:latin typeface="Montserrat" panose="00000500000000000000" pitchFamily="2" charset="0"/>
                <a:ea typeface="Montserrat"/>
                <a:cs typeface="Montserrat"/>
                <a:sym typeface="Montserrat"/>
              </a:rPr>
              <a:t> ug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kalayo</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p>
          <a:p>
            <a:pPr marL="0" marR="0" lvl="0" indent="0" algn="just" rtl="0">
              <a:lnSpc>
                <a:spcPts val="3500"/>
              </a:lnSpc>
              <a:spcBef>
                <a:spcPts val="0"/>
              </a:spcBef>
              <a:spcAft>
                <a:spcPts val="0"/>
              </a:spcAft>
              <a:buNone/>
            </a:pPr>
            <a:endParaRPr lang="en-PH" sz="2500" b="1" dirty="0">
              <a:solidFill>
                <a:schemeClr val="tx1">
                  <a:lumMod val="85000"/>
                  <a:lumOff val="15000"/>
                </a:schemeClr>
              </a:solidFill>
              <a:latin typeface="Montserrat" panose="00000500000000000000" pitchFamily="2" charset="0"/>
              <a:ea typeface="Montserrat"/>
              <a:cs typeface="Montserrat"/>
              <a:sym typeface="Montserrat"/>
            </a:endParaRPr>
          </a:p>
          <a:p>
            <a:pPr marL="0" marR="0" lvl="0" indent="0" algn="just" rtl="0">
              <a:lnSpc>
                <a:spcPts val="3500"/>
              </a:lnSpc>
              <a:spcBef>
                <a:spcPts val="0"/>
              </a:spcBef>
              <a:spcAft>
                <a:spcPts val="0"/>
              </a:spcAft>
              <a:buNone/>
            </a:pPr>
            <a:r>
              <a:rPr lang="en-PH" sz="2500" b="1" dirty="0">
                <a:solidFill>
                  <a:schemeClr val="tx1">
                    <a:lumMod val="85000"/>
                    <a:lumOff val="15000"/>
                  </a:schemeClr>
                </a:solidFill>
                <a:latin typeface="Montserrat" panose="00000500000000000000" pitchFamily="2" charset="0"/>
                <a:ea typeface="Montserrat"/>
                <a:cs typeface="Montserrat"/>
                <a:sym typeface="Montserrat"/>
              </a:rPr>
              <a:t>50 Ang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asin</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maayo</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apan</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kon</a:t>
            </a:r>
            <a:r>
              <a:rPr lang="en-PH" sz="2500" b="1" dirty="0">
                <a:solidFill>
                  <a:schemeClr val="tx1">
                    <a:lumMod val="85000"/>
                    <a:lumOff val="15000"/>
                  </a:schemeClr>
                </a:solidFill>
                <a:latin typeface="Montserrat" panose="00000500000000000000" pitchFamily="2" charset="0"/>
                <a:ea typeface="Montserrat"/>
                <a:cs typeface="Montserrat"/>
                <a:sym typeface="Montserrat"/>
              </a:rPr>
              <a:t> ang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asin</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mawad</a:t>
            </a:r>
            <a:r>
              <a:rPr lang="en-PH" sz="2500" b="1" dirty="0">
                <a:solidFill>
                  <a:schemeClr val="tx1">
                    <a:lumMod val="85000"/>
                    <a:lumOff val="15000"/>
                  </a:schemeClr>
                </a:solidFill>
                <a:latin typeface="Montserrat" panose="00000500000000000000" pitchFamily="2" charset="0"/>
                <a:ea typeface="Montserrat"/>
                <a:cs typeface="Montserrat"/>
                <a:sym typeface="Montserrat"/>
              </a:rPr>
              <a:t>-an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sa</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iyang</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kaparat</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unsaon</a:t>
            </a:r>
            <a:r>
              <a:rPr lang="en-PH" sz="2500" b="1" dirty="0">
                <a:solidFill>
                  <a:schemeClr val="tx1">
                    <a:lumMod val="85000"/>
                    <a:lumOff val="15000"/>
                  </a:schemeClr>
                </a:solidFill>
                <a:latin typeface="Montserrat" panose="00000500000000000000" pitchFamily="2" charset="0"/>
                <a:ea typeface="Montserrat"/>
                <a:cs typeface="Montserrat"/>
                <a:sym typeface="Montserrat"/>
              </a:rPr>
              <a:t> pa man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nimo</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sa</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pagpabalik</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niini</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sa</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iyang</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kaparat</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Pagbaton</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kamo</a:t>
            </a:r>
            <a:r>
              <a:rPr lang="en-PH" sz="2500" b="1" dirty="0">
                <a:solidFill>
                  <a:schemeClr val="tx1">
                    <a:lumMod val="85000"/>
                    <a:lumOff val="15000"/>
                  </a:schemeClr>
                </a:solidFill>
                <a:latin typeface="Montserrat" panose="00000500000000000000" pitchFamily="2" charset="0"/>
                <a:ea typeface="Montserrat"/>
                <a:cs typeface="Montserrat"/>
                <a:sym typeface="Montserrat"/>
              </a:rPr>
              <a:t> ug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asin</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diha</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sa</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inyong</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kaugalingon</a:t>
            </a:r>
            <a:r>
              <a:rPr lang="en-PH" sz="2500" b="1" dirty="0">
                <a:solidFill>
                  <a:schemeClr val="tx1">
                    <a:lumMod val="85000"/>
                    <a:lumOff val="15000"/>
                  </a:schemeClr>
                </a:solidFill>
                <a:latin typeface="Montserrat" panose="00000500000000000000" pitchFamily="2" charset="0"/>
                <a:ea typeface="Montserrat"/>
                <a:cs typeface="Montserrat"/>
                <a:sym typeface="Montserrat"/>
              </a:rPr>
              <a:t>, ug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pagdinaitay</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kamo</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sa</a:t>
            </a:r>
            <a:r>
              <a:rPr lang="en-PH" sz="2500" b="1" dirty="0">
                <a:solidFill>
                  <a:schemeClr val="tx1">
                    <a:lumMod val="85000"/>
                    <a:lumOff val="15000"/>
                  </a:schemeClr>
                </a:solidFill>
                <a:latin typeface="Montserrat" panose="00000500000000000000" pitchFamily="2" charset="0"/>
                <a:ea typeface="Montserrat"/>
                <a:cs typeface="Montserrat"/>
                <a:sym typeface="Montserrat"/>
              </a:rPr>
              <a:t>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usa</a:t>
            </a:r>
            <a:r>
              <a:rPr lang="en-PH" sz="2500" b="1" dirty="0">
                <a:solidFill>
                  <a:schemeClr val="tx1">
                    <a:lumMod val="85000"/>
                    <a:lumOff val="15000"/>
                  </a:schemeClr>
                </a:solidFill>
                <a:latin typeface="Montserrat" panose="00000500000000000000" pitchFamily="2" charset="0"/>
                <a:ea typeface="Montserrat"/>
                <a:cs typeface="Montserrat"/>
                <a:sym typeface="Montserrat"/>
              </a:rPr>
              <a:t> ug </a:t>
            </a:r>
            <a:r>
              <a:rPr lang="en-PH" sz="2500" b="1" dirty="0" err="1">
                <a:solidFill>
                  <a:schemeClr val="tx1">
                    <a:lumMod val="85000"/>
                    <a:lumOff val="15000"/>
                  </a:schemeClr>
                </a:solidFill>
                <a:latin typeface="Montserrat" panose="00000500000000000000" pitchFamily="2" charset="0"/>
                <a:ea typeface="Montserrat"/>
                <a:cs typeface="Montserrat"/>
                <a:sym typeface="Montserrat"/>
              </a:rPr>
              <a:t>usa</a:t>
            </a:r>
            <a:r>
              <a:rPr lang="en-PH" sz="2500" b="1" dirty="0">
                <a:solidFill>
                  <a:schemeClr val="tx1">
                    <a:lumMod val="85000"/>
                    <a:lumOff val="15000"/>
                  </a:schemeClr>
                </a:solidFill>
                <a:latin typeface="Montserrat" panose="00000500000000000000" pitchFamily="2" charset="0"/>
                <a:ea typeface="Montserrat"/>
                <a:cs typeface="Montserrat"/>
                <a:sym typeface="Montserrat"/>
              </a:rPr>
              <a:t>.”</a:t>
            </a:r>
          </a:p>
        </p:txBody>
      </p:sp>
    </p:spTree>
    <p:extLst>
      <p:ext uri="{BB962C8B-B14F-4D97-AF65-F5344CB8AC3E}">
        <p14:creationId xmlns:p14="http://schemas.microsoft.com/office/powerpoint/2010/main" val="10823320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8">
          <a:extLst>
            <a:ext uri="{FF2B5EF4-FFF2-40B4-BE49-F238E27FC236}">
              <a16:creationId xmlns:a16="http://schemas.microsoft.com/office/drawing/2014/main" id="{0E45FAA3-754E-8E7F-7B76-97F6668DCBF4}"/>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B4505BB9-87FC-12DF-D072-CD63237532A5}"/>
              </a:ext>
            </a:extLst>
          </p:cNvPr>
          <p:cNvPicPr>
            <a:picLocks noChangeAspect="1"/>
          </p:cNvPicPr>
          <p:nvPr/>
        </p:nvPicPr>
        <p:blipFill>
          <a:blip r:embed="rId3"/>
          <a:srcRect/>
          <a:stretch/>
        </p:blipFill>
        <p:spPr>
          <a:xfrm>
            <a:off x="1143" y="643"/>
            <a:ext cx="18285714" cy="10285714"/>
          </a:xfrm>
          <a:prstGeom prst="rect">
            <a:avLst/>
          </a:prstGeom>
        </p:spPr>
      </p:pic>
      <p:sp>
        <p:nvSpPr>
          <p:cNvPr id="130" name="Google Shape;130;p7">
            <a:extLst>
              <a:ext uri="{FF2B5EF4-FFF2-40B4-BE49-F238E27FC236}">
                <a16:creationId xmlns:a16="http://schemas.microsoft.com/office/drawing/2014/main" id="{34B72166-82DA-8A1C-FD8F-2F54036CA694}"/>
              </a:ext>
            </a:extLst>
          </p:cNvPr>
          <p:cNvSpPr txBox="1"/>
          <p:nvPr/>
        </p:nvSpPr>
        <p:spPr>
          <a:xfrm>
            <a:off x="1905000" y="4274051"/>
            <a:ext cx="14478000" cy="1738897"/>
          </a:xfrm>
          <a:prstGeom prst="rect">
            <a:avLst/>
          </a:prstGeom>
          <a:noFill/>
          <a:ln>
            <a:noFill/>
          </a:ln>
        </p:spPr>
        <p:txBody>
          <a:bodyPr spcFirstLastPara="1" wrap="square" lIns="91425" tIns="45700" rIns="91425" bIns="45700" anchor="t" anchorCtr="0">
            <a:spAutoFit/>
          </a:bodyPr>
          <a:lstStyle/>
          <a:p>
            <a:pPr marL="0" marR="0" lvl="0" indent="0" algn="ctr" rtl="0">
              <a:lnSpc>
                <a:spcPct val="107000"/>
              </a:lnSpc>
              <a:spcBef>
                <a:spcPts val="0"/>
              </a:spcBef>
              <a:spcAft>
                <a:spcPts val="0"/>
              </a:spcAft>
              <a:buNone/>
            </a:pPr>
            <a:r>
              <a:rPr lang="da-DK" sz="5000" b="1" dirty="0">
                <a:solidFill>
                  <a:schemeClr val="tx1"/>
                </a:solidFill>
                <a:latin typeface="Montserrat"/>
                <a:ea typeface="Montserrat"/>
                <a:cs typeface="Montserrat"/>
                <a:sym typeface="Montserrat"/>
              </a:rPr>
              <a:t>I. </a:t>
            </a:r>
            <a:r>
              <a:rPr lang="es-ES" sz="5000" b="1" dirty="0">
                <a:solidFill>
                  <a:schemeClr val="tx1"/>
                </a:solidFill>
                <a:latin typeface="Montserrat"/>
                <a:ea typeface="Montserrat"/>
                <a:cs typeface="Montserrat"/>
                <a:sym typeface="Montserrat"/>
              </a:rPr>
              <a:t>Ang </a:t>
            </a:r>
            <a:r>
              <a:rPr lang="es-ES" sz="5000" b="1" dirty="0" err="1">
                <a:solidFill>
                  <a:schemeClr val="tx1"/>
                </a:solidFill>
                <a:latin typeface="Montserrat"/>
                <a:ea typeface="Montserrat"/>
                <a:cs typeface="Montserrat"/>
                <a:sym typeface="Montserrat"/>
              </a:rPr>
              <a:t>Panaghiusa</a:t>
            </a:r>
            <a:r>
              <a:rPr lang="es-ES" sz="5000" b="1" dirty="0">
                <a:solidFill>
                  <a:schemeClr val="tx1"/>
                </a:solidFill>
                <a:latin typeface="Montserrat"/>
                <a:ea typeface="Montserrat"/>
                <a:cs typeface="Montserrat"/>
                <a:sym typeface="Montserrat"/>
              </a:rPr>
              <a:t> </a:t>
            </a:r>
            <a:r>
              <a:rPr lang="es-ES" sz="5000" b="1" dirty="0" err="1">
                <a:solidFill>
                  <a:schemeClr val="tx1"/>
                </a:solidFill>
                <a:latin typeface="Montserrat"/>
                <a:ea typeface="Montserrat"/>
                <a:cs typeface="Montserrat"/>
                <a:sym typeface="Montserrat"/>
              </a:rPr>
              <a:t>sa</a:t>
            </a:r>
            <a:r>
              <a:rPr lang="es-ES" sz="5000" b="1" dirty="0">
                <a:solidFill>
                  <a:schemeClr val="tx1"/>
                </a:solidFill>
                <a:latin typeface="Montserrat"/>
                <a:ea typeface="Montserrat"/>
                <a:cs typeface="Montserrat"/>
                <a:sym typeface="Montserrat"/>
              </a:rPr>
              <a:t> </a:t>
            </a:r>
            <a:r>
              <a:rPr lang="es-ES" sz="5000" b="1" dirty="0" err="1">
                <a:solidFill>
                  <a:schemeClr val="tx1"/>
                </a:solidFill>
                <a:latin typeface="Montserrat"/>
                <a:ea typeface="Montserrat"/>
                <a:cs typeface="Montserrat"/>
                <a:sym typeface="Montserrat"/>
              </a:rPr>
              <a:t>Ebanghelyo</a:t>
            </a:r>
            <a:r>
              <a:rPr lang="es-ES" sz="5000" b="1" dirty="0">
                <a:solidFill>
                  <a:schemeClr val="tx1"/>
                </a:solidFill>
                <a:latin typeface="Montserrat"/>
                <a:ea typeface="Montserrat"/>
                <a:cs typeface="Montserrat"/>
                <a:sym typeface="Montserrat"/>
              </a:rPr>
              <a:t> </a:t>
            </a:r>
            <a:r>
              <a:rPr lang="es-ES" sz="5000" b="1" dirty="0" err="1">
                <a:solidFill>
                  <a:schemeClr val="tx1"/>
                </a:solidFill>
                <a:latin typeface="Montserrat"/>
                <a:ea typeface="Montserrat"/>
                <a:cs typeface="Montserrat"/>
                <a:sym typeface="Montserrat"/>
              </a:rPr>
              <a:t>alang</a:t>
            </a:r>
            <a:r>
              <a:rPr lang="es-ES" sz="5000" b="1" dirty="0">
                <a:solidFill>
                  <a:schemeClr val="tx1"/>
                </a:solidFill>
                <a:latin typeface="Montserrat"/>
                <a:ea typeface="Montserrat"/>
                <a:cs typeface="Montserrat"/>
                <a:sym typeface="Montserrat"/>
              </a:rPr>
              <a:t> </a:t>
            </a:r>
            <a:r>
              <a:rPr lang="es-ES" sz="5000" b="1" dirty="0" err="1">
                <a:solidFill>
                  <a:schemeClr val="tx1"/>
                </a:solidFill>
                <a:latin typeface="Montserrat"/>
                <a:ea typeface="Montserrat"/>
                <a:cs typeface="Montserrat"/>
                <a:sym typeface="Montserrat"/>
              </a:rPr>
              <a:t>sa</a:t>
            </a:r>
            <a:r>
              <a:rPr lang="es-ES" sz="5000" b="1" dirty="0">
                <a:solidFill>
                  <a:schemeClr val="tx1"/>
                </a:solidFill>
                <a:latin typeface="Montserrat"/>
                <a:ea typeface="Montserrat"/>
                <a:cs typeface="Montserrat"/>
                <a:sym typeface="Montserrat"/>
              </a:rPr>
              <a:t> </a:t>
            </a:r>
            <a:r>
              <a:rPr lang="es-ES" sz="5000" b="1" dirty="0" err="1">
                <a:solidFill>
                  <a:schemeClr val="tx1"/>
                </a:solidFill>
                <a:latin typeface="Montserrat"/>
                <a:ea typeface="Montserrat"/>
                <a:cs typeface="Montserrat"/>
                <a:sym typeface="Montserrat"/>
              </a:rPr>
              <a:t>Tanan</a:t>
            </a:r>
            <a:endParaRPr lang="da-DK" sz="5000" b="1" dirty="0">
              <a:solidFill>
                <a:schemeClr val="tx1"/>
              </a:solidFill>
              <a:latin typeface="Montserrat"/>
              <a:ea typeface="Montserrat"/>
              <a:cs typeface="Montserrat"/>
              <a:sym typeface="Montserrat"/>
            </a:endParaRPr>
          </a:p>
        </p:txBody>
      </p:sp>
    </p:spTree>
    <p:extLst>
      <p:ext uri="{BB962C8B-B14F-4D97-AF65-F5344CB8AC3E}">
        <p14:creationId xmlns:p14="http://schemas.microsoft.com/office/powerpoint/2010/main" val="16992659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4">
          <a:extLst>
            <a:ext uri="{FF2B5EF4-FFF2-40B4-BE49-F238E27FC236}">
              <a16:creationId xmlns:a16="http://schemas.microsoft.com/office/drawing/2014/main" id="{0ED995DB-664B-374E-1537-DEB030234E14}"/>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DE8EBC84-9EE7-6082-B6CE-5885E25108BC}"/>
              </a:ext>
            </a:extLst>
          </p:cNvPr>
          <p:cNvPicPr>
            <a:picLocks noChangeAspect="1"/>
          </p:cNvPicPr>
          <p:nvPr/>
        </p:nvPicPr>
        <p:blipFill>
          <a:blip r:embed="rId3"/>
          <a:srcRect/>
          <a:stretch/>
        </p:blipFill>
        <p:spPr>
          <a:xfrm>
            <a:off x="1143" y="643"/>
            <a:ext cx="18285714" cy="10285714"/>
          </a:xfrm>
          <a:prstGeom prst="rect">
            <a:avLst/>
          </a:prstGeom>
        </p:spPr>
      </p:pic>
      <p:sp>
        <p:nvSpPr>
          <p:cNvPr id="96" name="Google Shape;96;p2">
            <a:extLst>
              <a:ext uri="{FF2B5EF4-FFF2-40B4-BE49-F238E27FC236}">
                <a16:creationId xmlns:a16="http://schemas.microsoft.com/office/drawing/2014/main" id="{2B66D469-2F4E-23E3-8DE0-7EE56BCF059A}"/>
              </a:ext>
            </a:extLst>
          </p:cNvPr>
          <p:cNvSpPr txBox="1"/>
          <p:nvPr/>
        </p:nvSpPr>
        <p:spPr>
          <a:xfrm>
            <a:off x="4310743" y="443948"/>
            <a:ext cx="9666514" cy="887674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PH" sz="5000" b="1" i="0" u="none" strike="noStrike" cap="none" dirty="0">
                <a:solidFill>
                  <a:schemeClr val="tx1">
                    <a:lumMod val="95000"/>
                    <a:lumOff val="5000"/>
                  </a:schemeClr>
                </a:solidFill>
                <a:latin typeface="Montserrat ExtraBold" panose="00000900000000000000" pitchFamily="2" charset="0"/>
                <a:ea typeface="Montserrat"/>
                <a:cs typeface="Montserrat"/>
                <a:sym typeface="Montserrat"/>
              </a:rPr>
              <a:t>Marcos 9:38-41</a:t>
            </a:r>
            <a:br>
              <a:rPr lang="en-PH" sz="2500" b="1" dirty="0">
                <a:solidFill>
                  <a:srgbClr val="FFFF00"/>
                </a:solidFill>
                <a:latin typeface="Montserrat"/>
                <a:ea typeface="Montserrat"/>
                <a:cs typeface="Montserrat"/>
                <a:sym typeface="Montserrat"/>
              </a:rPr>
            </a:br>
            <a:endParaRPr lang="en-PH" sz="2500" b="1" dirty="0">
              <a:solidFill>
                <a:srgbClr val="FFFF00"/>
              </a:solidFill>
              <a:latin typeface="Montserrat"/>
              <a:ea typeface="Montserrat"/>
              <a:cs typeface="Montserrat"/>
              <a:sym typeface="Montserrat"/>
            </a:endParaRPr>
          </a:p>
          <a:p>
            <a:pPr lvl="0">
              <a:lnSpc>
                <a:spcPts val="3500"/>
              </a:lnSpc>
            </a:pPr>
            <a:r>
              <a:rPr lang="en-PH" sz="2500" b="1" dirty="0">
                <a:solidFill>
                  <a:schemeClr val="tx1">
                    <a:lumMod val="85000"/>
                    <a:lumOff val="15000"/>
                  </a:schemeClr>
                </a:solidFill>
                <a:latin typeface="Montserrat"/>
                <a:ea typeface="Montserrat"/>
                <a:cs typeface="Montserrat"/>
                <a:sym typeface="Montserrat"/>
              </a:rPr>
              <a:t>38  Si Juan </a:t>
            </a:r>
            <a:r>
              <a:rPr lang="en-PH" sz="2500" b="1" dirty="0" err="1">
                <a:solidFill>
                  <a:schemeClr val="tx1">
                    <a:lumMod val="85000"/>
                    <a:lumOff val="15000"/>
                  </a:schemeClr>
                </a:solidFill>
                <a:latin typeface="Montserrat"/>
                <a:ea typeface="Montserrat"/>
                <a:cs typeface="Montserrat"/>
                <a:sym typeface="Montserrat"/>
              </a:rPr>
              <a:t>miingon</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kaniya</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Magtutudlo</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nakakita</a:t>
            </a:r>
            <a:r>
              <a:rPr lang="en-PH" sz="2500" b="1" dirty="0">
                <a:solidFill>
                  <a:schemeClr val="tx1">
                    <a:lumMod val="85000"/>
                    <a:lumOff val="15000"/>
                  </a:schemeClr>
                </a:solidFill>
                <a:latin typeface="Montserrat"/>
                <a:ea typeface="Montserrat"/>
                <a:cs typeface="Montserrat"/>
                <a:sym typeface="Montserrat"/>
              </a:rPr>
              <a:t> kami ug </a:t>
            </a:r>
            <a:r>
              <a:rPr lang="en-PH" sz="2500" b="1" dirty="0" err="1">
                <a:solidFill>
                  <a:schemeClr val="tx1">
                    <a:lumMod val="85000"/>
                    <a:lumOff val="15000"/>
                  </a:schemeClr>
                </a:solidFill>
                <a:latin typeface="Montserrat"/>
                <a:ea typeface="Montserrat"/>
                <a:cs typeface="Montserrat"/>
                <a:sym typeface="Montserrat"/>
              </a:rPr>
              <a:t>usa</a:t>
            </a:r>
            <a:r>
              <a:rPr lang="en-PH" sz="2500" b="1" dirty="0">
                <a:solidFill>
                  <a:schemeClr val="tx1">
                    <a:lumMod val="85000"/>
                    <a:lumOff val="15000"/>
                  </a:schemeClr>
                </a:solidFill>
                <a:latin typeface="Montserrat"/>
                <a:ea typeface="Montserrat"/>
                <a:cs typeface="Montserrat"/>
                <a:sym typeface="Montserrat"/>
              </a:rPr>
              <a:t> ka </a:t>
            </a:r>
            <a:r>
              <a:rPr lang="en-PH" sz="2500" b="1" dirty="0" err="1">
                <a:solidFill>
                  <a:schemeClr val="tx1">
                    <a:lumMod val="85000"/>
                    <a:lumOff val="15000"/>
                  </a:schemeClr>
                </a:solidFill>
                <a:latin typeface="Montserrat"/>
                <a:ea typeface="Montserrat"/>
                <a:cs typeface="Montserrat"/>
                <a:sym typeface="Montserrat"/>
              </a:rPr>
              <a:t>tawo</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nga</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naghingilin</a:t>
            </a:r>
            <a:r>
              <a:rPr lang="en-PH" sz="2500" b="1" dirty="0">
                <a:solidFill>
                  <a:schemeClr val="tx1">
                    <a:lumMod val="85000"/>
                    <a:lumOff val="15000"/>
                  </a:schemeClr>
                </a:solidFill>
                <a:latin typeface="Montserrat"/>
                <a:ea typeface="Montserrat"/>
                <a:cs typeface="Montserrat"/>
                <a:sym typeface="Montserrat"/>
              </a:rPr>
              <a:t> ug </a:t>
            </a:r>
            <a:r>
              <a:rPr lang="en-PH" sz="2500" b="1" dirty="0" err="1">
                <a:solidFill>
                  <a:schemeClr val="tx1">
                    <a:lumMod val="85000"/>
                    <a:lumOff val="15000"/>
                  </a:schemeClr>
                </a:solidFill>
                <a:latin typeface="Montserrat"/>
                <a:ea typeface="Montserrat"/>
                <a:cs typeface="Montserrat"/>
                <a:sym typeface="Montserrat"/>
              </a:rPr>
              <a:t>mga</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demonyo</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pinaagi</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sa</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imong</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ngalan</a:t>
            </a:r>
            <a:r>
              <a:rPr lang="en-PH" sz="2500" b="1" dirty="0">
                <a:solidFill>
                  <a:schemeClr val="tx1">
                    <a:lumMod val="85000"/>
                    <a:lumOff val="15000"/>
                  </a:schemeClr>
                </a:solidFill>
                <a:latin typeface="Montserrat"/>
                <a:ea typeface="Montserrat"/>
                <a:cs typeface="Montserrat"/>
                <a:sym typeface="Montserrat"/>
              </a:rPr>
              <a:t>, ug </a:t>
            </a:r>
            <a:r>
              <a:rPr lang="en-PH" sz="2500" b="1" dirty="0" err="1">
                <a:solidFill>
                  <a:schemeClr val="tx1">
                    <a:lumMod val="85000"/>
                    <a:lumOff val="15000"/>
                  </a:schemeClr>
                </a:solidFill>
                <a:latin typeface="Montserrat"/>
                <a:ea typeface="Montserrat"/>
                <a:cs typeface="Montserrat"/>
                <a:sym typeface="Montserrat"/>
              </a:rPr>
              <a:t>amo</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siyang</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gidid</a:t>
            </a:r>
            <a:r>
              <a:rPr lang="en-PH" sz="2500" b="1" dirty="0">
                <a:solidFill>
                  <a:schemeClr val="tx1">
                    <a:lumMod val="85000"/>
                    <a:lumOff val="15000"/>
                  </a:schemeClr>
                </a:solidFill>
                <a:latin typeface="Montserrat"/>
                <a:ea typeface="Montserrat"/>
                <a:cs typeface="Montserrat"/>
                <a:sym typeface="Montserrat"/>
              </a:rPr>
              <a:t>-an kay </a:t>
            </a:r>
            <a:r>
              <a:rPr lang="en-PH" sz="2500" b="1" dirty="0" err="1">
                <a:solidFill>
                  <a:schemeClr val="tx1">
                    <a:lumMod val="85000"/>
                    <a:lumOff val="15000"/>
                  </a:schemeClr>
                </a:solidFill>
                <a:latin typeface="Montserrat"/>
                <a:ea typeface="Montserrat"/>
                <a:cs typeface="Montserrat"/>
                <a:sym typeface="Montserrat"/>
              </a:rPr>
              <a:t>wala</a:t>
            </a:r>
            <a:r>
              <a:rPr lang="en-PH" sz="2500" b="1" dirty="0">
                <a:solidFill>
                  <a:schemeClr val="tx1">
                    <a:lumMod val="85000"/>
                    <a:lumOff val="15000"/>
                  </a:schemeClr>
                </a:solidFill>
                <a:latin typeface="Montserrat"/>
                <a:ea typeface="Montserrat"/>
                <a:cs typeface="Montserrat"/>
                <a:sym typeface="Montserrat"/>
              </a:rPr>
              <a:t> man </a:t>
            </a:r>
            <a:r>
              <a:rPr lang="en-PH" sz="2500" b="1" dirty="0" err="1">
                <a:solidFill>
                  <a:schemeClr val="tx1">
                    <a:lumMod val="85000"/>
                    <a:lumOff val="15000"/>
                  </a:schemeClr>
                </a:solidFill>
                <a:latin typeface="Montserrat"/>
                <a:ea typeface="Montserrat"/>
                <a:cs typeface="Montserrat"/>
                <a:sym typeface="Montserrat"/>
              </a:rPr>
              <a:t>siya</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magsunod</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kanato</a:t>
            </a:r>
            <a:r>
              <a:rPr lang="en-PH" sz="2500" b="1" dirty="0">
                <a:solidFill>
                  <a:schemeClr val="tx1">
                    <a:lumMod val="85000"/>
                    <a:lumOff val="15000"/>
                  </a:schemeClr>
                </a:solidFill>
                <a:latin typeface="Montserrat"/>
                <a:ea typeface="Montserrat"/>
                <a:cs typeface="Montserrat"/>
                <a:sym typeface="Montserrat"/>
              </a:rPr>
              <a:t>.” </a:t>
            </a:r>
          </a:p>
          <a:p>
            <a:pPr lvl="0">
              <a:lnSpc>
                <a:spcPts val="3500"/>
              </a:lnSpc>
            </a:pPr>
            <a:endParaRPr lang="en-PH" sz="2500" b="1" dirty="0">
              <a:solidFill>
                <a:schemeClr val="tx1">
                  <a:lumMod val="85000"/>
                  <a:lumOff val="15000"/>
                </a:schemeClr>
              </a:solidFill>
              <a:latin typeface="Montserrat"/>
              <a:ea typeface="Montserrat"/>
              <a:cs typeface="Montserrat"/>
              <a:sym typeface="Montserrat"/>
            </a:endParaRPr>
          </a:p>
          <a:p>
            <a:pPr lvl="0">
              <a:lnSpc>
                <a:spcPts val="3500"/>
              </a:lnSpc>
            </a:pPr>
            <a:r>
              <a:rPr lang="en-PH" sz="2500" b="1" dirty="0">
                <a:solidFill>
                  <a:schemeClr val="tx1">
                    <a:lumMod val="85000"/>
                    <a:lumOff val="15000"/>
                  </a:schemeClr>
                </a:solidFill>
                <a:latin typeface="Montserrat"/>
                <a:ea typeface="Montserrat"/>
                <a:cs typeface="Montserrat"/>
                <a:sym typeface="Montserrat"/>
              </a:rPr>
              <a:t>39  Apan </a:t>
            </a:r>
            <a:r>
              <a:rPr lang="en-PH" sz="2500" b="1" dirty="0" err="1">
                <a:solidFill>
                  <a:schemeClr val="tx1">
                    <a:lumMod val="85000"/>
                    <a:lumOff val="15000"/>
                  </a:schemeClr>
                </a:solidFill>
                <a:latin typeface="Montserrat"/>
                <a:ea typeface="Montserrat"/>
                <a:cs typeface="Montserrat"/>
                <a:sym typeface="Montserrat"/>
              </a:rPr>
              <a:t>si</a:t>
            </a:r>
            <a:r>
              <a:rPr lang="en-PH" sz="2500" b="1" dirty="0">
                <a:solidFill>
                  <a:schemeClr val="tx1">
                    <a:lumMod val="85000"/>
                    <a:lumOff val="15000"/>
                  </a:schemeClr>
                </a:solidFill>
                <a:latin typeface="Montserrat"/>
                <a:ea typeface="Montserrat"/>
                <a:cs typeface="Montserrat"/>
                <a:sym typeface="Montserrat"/>
              </a:rPr>
              <a:t> Jesus </a:t>
            </a:r>
            <a:r>
              <a:rPr lang="en-PH" sz="2500" b="1" dirty="0" err="1">
                <a:solidFill>
                  <a:schemeClr val="tx1">
                    <a:lumMod val="85000"/>
                    <a:lumOff val="15000"/>
                  </a:schemeClr>
                </a:solidFill>
                <a:latin typeface="Montserrat"/>
                <a:ea typeface="Montserrat"/>
                <a:cs typeface="Montserrat"/>
                <a:sym typeface="Montserrat"/>
              </a:rPr>
              <a:t>miingon</a:t>
            </a:r>
            <a:r>
              <a:rPr lang="en-PH" sz="2500" b="1" dirty="0">
                <a:solidFill>
                  <a:schemeClr val="tx1">
                    <a:lumMod val="85000"/>
                    <a:lumOff val="15000"/>
                  </a:schemeClr>
                </a:solidFill>
                <a:latin typeface="Montserrat"/>
                <a:ea typeface="Montserrat"/>
                <a:cs typeface="Montserrat"/>
                <a:sym typeface="Montserrat"/>
              </a:rPr>
              <a:t>, “Ayaw </a:t>
            </a:r>
            <a:r>
              <a:rPr lang="en-PH" sz="2500" b="1" dirty="0" err="1">
                <a:solidFill>
                  <a:schemeClr val="tx1">
                    <a:lumMod val="85000"/>
                    <a:lumOff val="15000"/>
                  </a:schemeClr>
                </a:solidFill>
                <a:latin typeface="Montserrat"/>
                <a:ea typeface="Montserrat"/>
                <a:cs typeface="Montserrat"/>
                <a:sym typeface="Montserrat"/>
              </a:rPr>
              <a:t>ninyo</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siya</a:t>
            </a:r>
            <a:r>
              <a:rPr lang="en-PH" sz="2500" b="1" dirty="0">
                <a:solidFill>
                  <a:schemeClr val="tx1">
                    <a:lumMod val="85000"/>
                    <a:lumOff val="15000"/>
                  </a:schemeClr>
                </a:solidFill>
                <a:latin typeface="Montserrat"/>
                <a:ea typeface="Montserrat"/>
                <a:cs typeface="Montserrat"/>
                <a:sym typeface="Montserrat"/>
              </a:rPr>
              <a:t> did-</a:t>
            </a:r>
            <a:r>
              <a:rPr lang="en-PH" sz="2500" b="1" dirty="0" err="1">
                <a:solidFill>
                  <a:schemeClr val="tx1">
                    <a:lumMod val="85000"/>
                    <a:lumOff val="15000"/>
                  </a:schemeClr>
                </a:solidFill>
                <a:latin typeface="Montserrat"/>
                <a:ea typeface="Montserrat"/>
                <a:cs typeface="Montserrat"/>
                <a:sym typeface="Montserrat"/>
              </a:rPr>
              <a:t>i</a:t>
            </a:r>
            <a:r>
              <a:rPr lang="en-PH" sz="2500" b="1" dirty="0">
                <a:solidFill>
                  <a:schemeClr val="tx1">
                    <a:lumMod val="85000"/>
                    <a:lumOff val="15000"/>
                  </a:schemeClr>
                </a:solidFill>
                <a:latin typeface="Montserrat"/>
                <a:ea typeface="Montserrat"/>
                <a:cs typeface="Montserrat"/>
                <a:sym typeface="Montserrat"/>
              </a:rPr>
              <a:t> kay </a:t>
            </a:r>
            <a:r>
              <a:rPr lang="en-PH" sz="2500" b="1" dirty="0" err="1">
                <a:solidFill>
                  <a:schemeClr val="tx1">
                    <a:lumMod val="85000"/>
                    <a:lumOff val="15000"/>
                  </a:schemeClr>
                </a:solidFill>
                <a:latin typeface="Montserrat"/>
                <a:ea typeface="Montserrat"/>
                <a:cs typeface="Montserrat"/>
                <a:sym typeface="Montserrat"/>
              </a:rPr>
              <a:t>walay</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bisan</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kinsa</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nga</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maghimo</a:t>
            </a:r>
            <a:r>
              <a:rPr lang="en-PH" sz="2500" b="1" dirty="0">
                <a:solidFill>
                  <a:schemeClr val="tx1">
                    <a:lumMod val="85000"/>
                    <a:lumOff val="15000"/>
                  </a:schemeClr>
                </a:solidFill>
                <a:latin typeface="Montserrat"/>
                <a:ea typeface="Montserrat"/>
                <a:cs typeface="Montserrat"/>
                <a:sym typeface="Montserrat"/>
              </a:rPr>
              <a:t> ug </a:t>
            </a:r>
            <a:r>
              <a:rPr lang="en-PH" sz="2500" b="1" dirty="0" err="1">
                <a:solidFill>
                  <a:schemeClr val="tx1">
                    <a:lumMod val="85000"/>
                    <a:lumOff val="15000"/>
                  </a:schemeClr>
                </a:solidFill>
                <a:latin typeface="Montserrat"/>
                <a:ea typeface="Montserrat"/>
                <a:cs typeface="Montserrat"/>
                <a:sym typeface="Montserrat"/>
              </a:rPr>
              <a:t>milagro</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pinaagi</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sa</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akong</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ngalan</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nga</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makahimo</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dayon</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sa</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pagsulti</a:t>
            </a:r>
            <a:r>
              <a:rPr lang="en-PH" sz="2500" b="1" dirty="0">
                <a:solidFill>
                  <a:schemeClr val="tx1">
                    <a:lumMod val="85000"/>
                    <a:lumOff val="15000"/>
                  </a:schemeClr>
                </a:solidFill>
                <a:latin typeface="Montserrat"/>
                <a:ea typeface="Montserrat"/>
                <a:cs typeface="Montserrat"/>
                <a:sym typeface="Montserrat"/>
              </a:rPr>
              <a:t> ug </a:t>
            </a:r>
            <a:r>
              <a:rPr lang="en-PH" sz="2500" b="1" dirty="0" err="1">
                <a:solidFill>
                  <a:schemeClr val="tx1">
                    <a:lumMod val="85000"/>
                    <a:lumOff val="15000"/>
                  </a:schemeClr>
                </a:solidFill>
                <a:latin typeface="Montserrat"/>
                <a:ea typeface="Montserrat"/>
                <a:cs typeface="Montserrat"/>
                <a:sym typeface="Montserrat"/>
              </a:rPr>
              <a:t>daotan</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batok</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kanako</a:t>
            </a:r>
            <a:r>
              <a:rPr lang="en-PH" sz="2500" b="1" dirty="0">
                <a:solidFill>
                  <a:schemeClr val="tx1">
                    <a:lumMod val="85000"/>
                    <a:lumOff val="15000"/>
                  </a:schemeClr>
                </a:solidFill>
                <a:latin typeface="Montserrat"/>
                <a:ea typeface="Montserrat"/>
                <a:cs typeface="Montserrat"/>
                <a:sym typeface="Montserrat"/>
              </a:rPr>
              <a:t>. </a:t>
            </a:r>
          </a:p>
          <a:p>
            <a:pPr lvl="0">
              <a:lnSpc>
                <a:spcPts val="3500"/>
              </a:lnSpc>
            </a:pPr>
            <a:endParaRPr lang="en-PH" sz="2500" b="1" dirty="0">
              <a:solidFill>
                <a:schemeClr val="tx1">
                  <a:lumMod val="85000"/>
                  <a:lumOff val="15000"/>
                </a:schemeClr>
              </a:solidFill>
              <a:latin typeface="Montserrat"/>
              <a:ea typeface="Montserrat"/>
              <a:cs typeface="Montserrat"/>
              <a:sym typeface="Montserrat"/>
            </a:endParaRPr>
          </a:p>
          <a:p>
            <a:pPr lvl="0">
              <a:lnSpc>
                <a:spcPts val="3500"/>
              </a:lnSpc>
            </a:pPr>
            <a:r>
              <a:rPr lang="en-PH" sz="2500" b="1" dirty="0">
                <a:solidFill>
                  <a:schemeClr val="tx1">
                    <a:lumMod val="85000"/>
                    <a:lumOff val="15000"/>
                  </a:schemeClr>
                </a:solidFill>
                <a:latin typeface="Montserrat"/>
                <a:ea typeface="Montserrat"/>
                <a:cs typeface="Montserrat"/>
                <a:sym typeface="Montserrat"/>
              </a:rPr>
              <a:t>40  Kay ang </a:t>
            </a:r>
            <a:r>
              <a:rPr lang="en-PH" sz="2500" b="1" dirty="0" err="1">
                <a:solidFill>
                  <a:schemeClr val="tx1">
                    <a:lumMod val="85000"/>
                    <a:lumOff val="15000"/>
                  </a:schemeClr>
                </a:solidFill>
                <a:latin typeface="Montserrat"/>
                <a:ea typeface="Montserrat"/>
                <a:cs typeface="Montserrat"/>
                <a:sym typeface="Montserrat"/>
              </a:rPr>
              <a:t>dili</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batok</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kanato</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dapig</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kanato</a:t>
            </a:r>
            <a:r>
              <a:rPr lang="en-PH" sz="2500" b="1" dirty="0">
                <a:solidFill>
                  <a:schemeClr val="tx1">
                    <a:lumMod val="85000"/>
                    <a:lumOff val="15000"/>
                  </a:schemeClr>
                </a:solidFill>
                <a:latin typeface="Montserrat"/>
                <a:ea typeface="Montserrat"/>
                <a:cs typeface="Montserrat"/>
                <a:sym typeface="Montserrat"/>
              </a:rPr>
              <a:t>. </a:t>
            </a:r>
          </a:p>
          <a:p>
            <a:pPr lvl="0">
              <a:lnSpc>
                <a:spcPts val="3500"/>
              </a:lnSpc>
            </a:pPr>
            <a:endParaRPr lang="en-PH" sz="2500" b="1" dirty="0">
              <a:solidFill>
                <a:schemeClr val="tx1">
                  <a:lumMod val="85000"/>
                  <a:lumOff val="15000"/>
                </a:schemeClr>
              </a:solidFill>
              <a:latin typeface="Montserrat"/>
              <a:ea typeface="Montserrat"/>
              <a:cs typeface="Montserrat"/>
              <a:sym typeface="Montserrat"/>
            </a:endParaRPr>
          </a:p>
          <a:p>
            <a:pPr lvl="0">
              <a:lnSpc>
                <a:spcPts val="3500"/>
              </a:lnSpc>
            </a:pPr>
            <a:r>
              <a:rPr lang="en-PH" sz="2500" b="1" dirty="0">
                <a:solidFill>
                  <a:schemeClr val="tx1">
                    <a:lumMod val="85000"/>
                    <a:lumOff val="15000"/>
                  </a:schemeClr>
                </a:solidFill>
                <a:latin typeface="Montserrat"/>
                <a:ea typeface="Montserrat"/>
                <a:cs typeface="Montserrat"/>
                <a:sym typeface="Montserrat"/>
              </a:rPr>
              <a:t>41   Kay </a:t>
            </a:r>
            <a:r>
              <a:rPr lang="en-PH" sz="2500" b="1" dirty="0" err="1">
                <a:solidFill>
                  <a:schemeClr val="tx1">
                    <a:lumMod val="85000"/>
                    <a:lumOff val="15000"/>
                  </a:schemeClr>
                </a:solidFill>
                <a:latin typeface="Montserrat"/>
                <a:ea typeface="Montserrat"/>
                <a:cs typeface="Montserrat"/>
                <a:sym typeface="Montserrat"/>
              </a:rPr>
              <a:t>sa</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pagkatinuod</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sultihan</a:t>
            </a:r>
            <a:r>
              <a:rPr lang="en-PH" sz="2500" b="1" dirty="0">
                <a:solidFill>
                  <a:schemeClr val="tx1">
                    <a:lumMod val="85000"/>
                    <a:lumOff val="15000"/>
                  </a:schemeClr>
                </a:solidFill>
                <a:latin typeface="Montserrat"/>
                <a:ea typeface="Montserrat"/>
                <a:cs typeface="Montserrat"/>
                <a:sym typeface="Montserrat"/>
              </a:rPr>
              <a:t> ko </a:t>
            </a:r>
            <a:r>
              <a:rPr lang="en-PH" sz="2500" b="1" dirty="0" err="1">
                <a:solidFill>
                  <a:schemeClr val="tx1">
                    <a:lumMod val="85000"/>
                    <a:lumOff val="15000"/>
                  </a:schemeClr>
                </a:solidFill>
                <a:latin typeface="Montserrat"/>
                <a:ea typeface="Montserrat"/>
                <a:cs typeface="Montserrat"/>
                <a:sym typeface="Montserrat"/>
              </a:rPr>
              <a:t>kamo</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nga</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si</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bisan</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kinsa</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nga</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maghatag</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kaninyo</a:t>
            </a:r>
            <a:r>
              <a:rPr lang="en-PH" sz="2500" b="1" dirty="0">
                <a:solidFill>
                  <a:schemeClr val="tx1">
                    <a:lumMod val="85000"/>
                    <a:lumOff val="15000"/>
                  </a:schemeClr>
                </a:solidFill>
                <a:latin typeface="Montserrat"/>
                <a:ea typeface="Montserrat"/>
                <a:cs typeface="Montserrat"/>
                <a:sym typeface="Montserrat"/>
              </a:rPr>
              <a:t> ug </a:t>
            </a:r>
            <a:r>
              <a:rPr lang="en-PH" sz="2500" b="1" dirty="0" err="1">
                <a:solidFill>
                  <a:schemeClr val="tx1">
                    <a:lumMod val="85000"/>
                    <a:lumOff val="15000"/>
                  </a:schemeClr>
                </a:solidFill>
                <a:latin typeface="Montserrat"/>
                <a:ea typeface="Montserrat"/>
                <a:cs typeface="Montserrat"/>
                <a:sym typeface="Montserrat"/>
              </a:rPr>
              <a:t>bisan</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usa</a:t>
            </a:r>
            <a:r>
              <a:rPr lang="en-PH" sz="2500" b="1" dirty="0">
                <a:solidFill>
                  <a:schemeClr val="tx1">
                    <a:lumMod val="85000"/>
                    <a:lumOff val="15000"/>
                  </a:schemeClr>
                </a:solidFill>
                <a:latin typeface="Montserrat"/>
                <a:ea typeface="Montserrat"/>
                <a:cs typeface="Montserrat"/>
                <a:sym typeface="Montserrat"/>
              </a:rPr>
              <a:t> ka </a:t>
            </a:r>
            <a:r>
              <a:rPr lang="en-PH" sz="2500" b="1" dirty="0" err="1">
                <a:solidFill>
                  <a:schemeClr val="tx1">
                    <a:lumMod val="85000"/>
                    <a:lumOff val="15000"/>
                  </a:schemeClr>
                </a:solidFill>
                <a:latin typeface="Montserrat"/>
                <a:ea typeface="Montserrat"/>
                <a:cs typeface="Montserrat"/>
                <a:sym typeface="Montserrat"/>
              </a:rPr>
              <a:t>baso</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nga</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tubig</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aron</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inyong</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imnon</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tungod</a:t>
            </a:r>
            <a:r>
              <a:rPr lang="en-PH" sz="2500" b="1" dirty="0">
                <a:solidFill>
                  <a:schemeClr val="tx1">
                    <a:lumMod val="85000"/>
                    <a:lumOff val="15000"/>
                  </a:schemeClr>
                </a:solidFill>
                <a:latin typeface="Montserrat"/>
                <a:ea typeface="Montserrat"/>
                <a:cs typeface="Montserrat"/>
                <a:sym typeface="Montserrat"/>
              </a:rPr>
              <a:t> kay </a:t>
            </a:r>
            <a:r>
              <a:rPr lang="en-PH" sz="2500" b="1" dirty="0" err="1">
                <a:solidFill>
                  <a:schemeClr val="tx1">
                    <a:lumMod val="85000"/>
                    <a:lumOff val="15000"/>
                  </a:schemeClr>
                </a:solidFill>
                <a:latin typeface="Montserrat"/>
                <a:ea typeface="Montserrat"/>
                <a:cs typeface="Montserrat"/>
                <a:sym typeface="Montserrat"/>
              </a:rPr>
              <a:t>nagdala</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kamo</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sa</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ngalan</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ni</a:t>
            </a:r>
            <a:r>
              <a:rPr lang="en-PH" sz="2500" b="1" dirty="0">
                <a:solidFill>
                  <a:schemeClr val="tx1">
                    <a:lumMod val="85000"/>
                    <a:lumOff val="15000"/>
                  </a:schemeClr>
                </a:solidFill>
                <a:latin typeface="Montserrat"/>
                <a:ea typeface="Montserrat"/>
                <a:cs typeface="Montserrat"/>
                <a:sym typeface="Montserrat"/>
              </a:rPr>
              <a:t> Cristo, </a:t>
            </a:r>
            <a:r>
              <a:rPr lang="en-PH" sz="2500" b="1" dirty="0" err="1">
                <a:solidFill>
                  <a:schemeClr val="tx1">
                    <a:lumMod val="85000"/>
                    <a:lumOff val="15000"/>
                  </a:schemeClr>
                </a:solidFill>
                <a:latin typeface="Montserrat"/>
                <a:ea typeface="Montserrat"/>
                <a:cs typeface="Montserrat"/>
                <a:sym typeface="Montserrat"/>
              </a:rPr>
              <a:t>dili</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gayod</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siya</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mahikawan</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sa</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iyang</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ganti</a:t>
            </a:r>
            <a:r>
              <a:rPr lang="en-PH" sz="2500" b="1" dirty="0">
                <a:solidFill>
                  <a:schemeClr val="tx1">
                    <a:lumMod val="85000"/>
                    <a:lumOff val="15000"/>
                  </a:schemeClr>
                </a:solidFill>
                <a:latin typeface="Montserrat"/>
                <a:ea typeface="Montserrat"/>
                <a:cs typeface="Montserrat"/>
                <a:sym typeface="Montserrat"/>
              </a:rPr>
              <a:t>.</a:t>
            </a:r>
          </a:p>
        </p:txBody>
      </p:sp>
    </p:spTree>
    <p:extLst>
      <p:ext uri="{BB962C8B-B14F-4D97-AF65-F5344CB8AC3E}">
        <p14:creationId xmlns:p14="http://schemas.microsoft.com/office/powerpoint/2010/main" val="22658940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4">
          <a:extLst>
            <a:ext uri="{FF2B5EF4-FFF2-40B4-BE49-F238E27FC236}">
              <a16:creationId xmlns:a16="http://schemas.microsoft.com/office/drawing/2014/main" id="{726CFCE3-430F-8F61-38A5-33B3013E5ACB}"/>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0E6742FE-9FBD-7F11-AB1E-1FE7A62E74BB}"/>
              </a:ext>
            </a:extLst>
          </p:cNvPr>
          <p:cNvPicPr>
            <a:picLocks noChangeAspect="1"/>
          </p:cNvPicPr>
          <p:nvPr/>
        </p:nvPicPr>
        <p:blipFill>
          <a:blip r:embed="rId3"/>
          <a:srcRect/>
          <a:stretch/>
        </p:blipFill>
        <p:spPr>
          <a:xfrm>
            <a:off x="1143" y="643"/>
            <a:ext cx="18285714" cy="10285714"/>
          </a:xfrm>
          <a:prstGeom prst="rect">
            <a:avLst/>
          </a:prstGeom>
        </p:spPr>
      </p:pic>
      <p:sp>
        <p:nvSpPr>
          <p:cNvPr id="96" name="Google Shape;96;p2">
            <a:extLst>
              <a:ext uri="{FF2B5EF4-FFF2-40B4-BE49-F238E27FC236}">
                <a16:creationId xmlns:a16="http://schemas.microsoft.com/office/drawing/2014/main" id="{D660C607-6EDD-725E-7F1D-9B2EA227ADF2}"/>
              </a:ext>
            </a:extLst>
          </p:cNvPr>
          <p:cNvSpPr txBox="1"/>
          <p:nvPr/>
        </p:nvSpPr>
        <p:spPr>
          <a:xfrm>
            <a:off x="4310743" y="443948"/>
            <a:ext cx="9666514" cy="483718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PH" sz="5000" b="1" i="0" u="none" strike="noStrike" cap="none" dirty="0">
                <a:solidFill>
                  <a:schemeClr val="tx1">
                    <a:lumMod val="95000"/>
                    <a:lumOff val="5000"/>
                  </a:schemeClr>
                </a:solidFill>
                <a:latin typeface="Montserrat ExtraBold" panose="00000900000000000000" pitchFamily="2" charset="0"/>
                <a:ea typeface="Montserrat"/>
                <a:cs typeface="Montserrat"/>
                <a:sym typeface="Montserrat"/>
              </a:rPr>
              <a:t>Marcos 9:36-37 </a:t>
            </a:r>
            <a:br>
              <a:rPr lang="en-PH" sz="2500" b="1" dirty="0">
                <a:solidFill>
                  <a:srgbClr val="FFFF00"/>
                </a:solidFill>
                <a:latin typeface="Montserrat"/>
                <a:ea typeface="Montserrat"/>
                <a:cs typeface="Montserrat"/>
                <a:sym typeface="Montserrat"/>
              </a:rPr>
            </a:br>
            <a:endParaRPr lang="en-PH" sz="2500" b="1" dirty="0">
              <a:solidFill>
                <a:srgbClr val="FFFF00"/>
              </a:solidFill>
              <a:latin typeface="Montserrat"/>
              <a:ea typeface="Montserrat"/>
              <a:cs typeface="Montserrat"/>
              <a:sym typeface="Montserrat"/>
            </a:endParaRPr>
          </a:p>
          <a:p>
            <a:pPr lvl="0">
              <a:lnSpc>
                <a:spcPts val="3500"/>
              </a:lnSpc>
            </a:pPr>
            <a:r>
              <a:rPr lang="en-PH" sz="2500" b="1" dirty="0">
                <a:solidFill>
                  <a:schemeClr val="tx1">
                    <a:lumMod val="85000"/>
                    <a:lumOff val="15000"/>
                  </a:schemeClr>
                </a:solidFill>
                <a:latin typeface="Montserrat"/>
                <a:ea typeface="Montserrat"/>
                <a:cs typeface="Montserrat"/>
                <a:sym typeface="Montserrat"/>
              </a:rPr>
              <a:t>36  </a:t>
            </a:r>
            <a:r>
              <a:rPr lang="en-PH" sz="2500" b="1" dirty="0" err="1">
                <a:solidFill>
                  <a:schemeClr val="tx1">
                    <a:lumMod val="85000"/>
                    <a:lumOff val="15000"/>
                  </a:schemeClr>
                </a:solidFill>
                <a:latin typeface="Montserrat"/>
                <a:ea typeface="Montserrat"/>
                <a:cs typeface="Montserrat"/>
                <a:sym typeface="Montserrat"/>
              </a:rPr>
              <a:t>Unya</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mikuha</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siya</a:t>
            </a:r>
            <a:r>
              <a:rPr lang="en-PH" sz="2500" b="1" dirty="0">
                <a:solidFill>
                  <a:schemeClr val="tx1">
                    <a:lumMod val="85000"/>
                    <a:lumOff val="15000"/>
                  </a:schemeClr>
                </a:solidFill>
                <a:latin typeface="Montserrat"/>
                <a:ea typeface="Montserrat"/>
                <a:cs typeface="Montserrat"/>
                <a:sym typeface="Montserrat"/>
              </a:rPr>
              <a:t> ug </a:t>
            </a:r>
            <a:r>
              <a:rPr lang="en-PH" sz="2500" b="1" dirty="0" err="1">
                <a:solidFill>
                  <a:schemeClr val="tx1">
                    <a:lumMod val="85000"/>
                    <a:lumOff val="15000"/>
                  </a:schemeClr>
                </a:solidFill>
                <a:latin typeface="Montserrat"/>
                <a:ea typeface="Montserrat"/>
                <a:cs typeface="Montserrat"/>
                <a:sym typeface="Montserrat"/>
              </a:rPr>
              <a:t>usa</a:t>
            </a:r>
            <a:r>
              <a:rPr lang="en-PH" sz="2500" b="1" dirty="0">
                <a:solidFill>
                  <a:schemeClr val="tx1">
                    <a:lumMod val="85000"/>
                    <a:lumOff val="15000"/>
                  </a:schemeClr>
                </a:solidFill>
                <a:latin typeface="Montserrat"/>
                <a:ea typeface="Montserrat"/>
                <a:cs typeface="Montserrat"/>
                <a:sym typeface="Montserrat"/>
              </a:rPr>
              <a:t> ka </a:t>
            </a:r>
            <a:r>
              <a:rPr lang="en-PH" sz="2500" b="1" dirty="0" err="1">
                <a:solidFill>
                  <a:schemeClr val="tx1">
                    <a:lumMod val="85000"/>
                    <a:lumOff val="15000"/>
                  </a:schemeClr>
                </a:solidFill>
                <a:latin typeface="Montserrat"/>
                <a:ea typeface="Montserrat"/>
                <a:cs typeface="Montserrat"/>
                <a:sym typeface="Montserrat"/>
              </a:rPr>
              <a:t>gamayng</a:t>
            </a:r>
            <a:r>
              <a:rPr lang="en-PH" sz="2500" b="1" dirty="0">
                <a:solidFill>
                  <a:schemeClr val="tx1">
                    <a:lumMod val="85000"/>
                    <a:lumOff val="15000"/>
                  </a:schemeClr>
                </a:solidFill>
                <a:latin typeface="Montserrat"/>
                <a:ea typeface="Montserrat"/>
                <a:cs typeface="Montserrat"/>
                <a:sym typeface="Montserrat"/>
              </a:rPr>
              <a:t> bata ug </a:t>
            </a:r>
            <a:r>
              <a:rPr lang="en-PH" sz="2500" b="1" dirty="0" err="1">
                <a:solidFill>
                  <a:schemeClr val="tx1">
                    <a:lumMod val="85000"/>
                    <a:lumOff val="15000"/>
                  </a:schemeClr>
                </a:solidFill>
                <a:latin typeface="Montserrat"/>
                <a:ea typeface="Montserrat"/>
                <a:cs typeface="Montserrat"/>
                <a:sym typeface="Montserrat"/>
              </a:rPr>
              <a:t>gibutang</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niya</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kini</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diha</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sa</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ilang</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taliwala</a:t>
            </a:r>
            <a:r>
              <a:rPr lang="en-PH" sz="2500" b="1" dirty="0">
                <a:solidFill>
                  <a:schemeClr val="tx1">
                    <a:lumMod val="85000"/>
                    <a:lumOff val="15000"/>
                  </a:schemeClr>
                </a:solidFill>
                <a:latin typeface="Montserrat"/>
                <a:ea typeface="Montserrat"/>
                <a:cs typeface="Montserrat"/>
                <a:sym typeface="Montserrat"/>
              </a:rPr>
              <a:t>. Ug </a:t>
            </a:r>
            <a:r>
              <a:rPr lang="en-PH" sz="2500" b="1" dirty="0" err="1">
                <a:solidFill>
                  <a:schemeClr val="tx1">
                    <a:lumMod val="85000"/>
                    <a:lumOff val="15000"/>
                  </a:schemeClr>
                </a:solidFill>
                <a:latin typeface="Montserrat"/>
                <a:ea typeface="Montserrat"/>
                <a:cs typeface="Montserrat"/>
                <a:sym typeface="Montserrat"/>
              </a:rPr>
              <a:t>sa</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gikugos</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niya</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kini</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miingon</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siya</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kanila</a:t>
            </a:r>
            <a:r>
              <a:rPr lang="en-PH" sz="2500" b="1" dirty="0">
                <a:solidFill>
                  <a:schemeClr val="tx1">
                    <a:lumMod val="85000"/>
                    <a:lumOff val="15000"/>
                  </a:schemeClr>
                </a:solidFill>
                <a:latin typeface="Montserrat"/>
                <a:ea typeface="Montserrat"/>
                <a:cs typeface="Montserrat"/>
                <a:sym typeface="Montserrat"/>
              </a:rPr>
              <a:t>, </a:t>
            </a:r>
          </a:p>
          <a:p>
            <a:pPr lvl="0">
              <a:lnSpc>
                <a:spcPts val="3500"/>
              </a:lnSpc>
            </a:pPr>
            <a:endParaRPr lang="en-PH" sz="2500" b="1" dirty="0">
              <a:solidFill>
                <a:schemeClr val="tx1">
                  <a:lumMod val="85000"/>
                  <a:lumOff val="15000"/>
                </a:schemeClr>
              </a:solidFill>
              <a:latin typeface="Montserrat"/>
              <a:ea typeface="Montserrat"/>
              <a:cs typeface="Montserrat"/>
              <a:sym typeface="Montserrat"/>
            </a:endParaRPr>
          </a:p>
          <a:p>
            <a:pPr lvl="0">
              <a:lnSpc>
                <a:spcPts val="3500"/>
              </a:lnSpc>
            </a:pPr>
            <a:r>
              <a:rPr lang="en-PH" sz="2500" b="1" dirty="0">
                <a:solidFill>
                  <a:schemeClr val="tx1">
                    <a:lumMod val="85000"/>
                    <a:lumOff val="15000"/>
                  </a:schemeClr>
                </a:solidFill>
                <a:latin typeface="Montserrat"/>
                <a:ea typeface="Montserrat"/>
                <a:cs typeface="Montserrat"/>
                <a:sym typeface="Montserrat"/>
              </a:rPr>
              <a:t>37  “Si </a:t>
            </a:r>
            <a:r>
              <a:rPr lang="en-PH" sz="2500" b="1" dirty="0" err="1">
                <a:solidFill>
                  <a:schemeClr val="tx1">
                    <a:lumMod val="85000"/>
                    <a:lumOff val="15000"/>
                  </a:schemeClr>
                </a:solidFill>
                <a:latin typeface="Montserrat"/>
                <a:ea typeface="Montserrat"/>
                <a:cs typeface="Montserrat"/>
                <a:sym typeface="Montserrat"/>
              </a:rPr>
              <a:t>bisan</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kinsa</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nga</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nagdawat</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sa</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usa</a:t>
            </a:r>
            <a:r>
              <a:rPr lang="en-PH" sz="2500" b="1" dirty="0">
                <a:solidFill>
                  <a:schemeClr val="tx1">
                    <a:lumMod val="85000"/>
                    <a:lumOff val="15000"/>
                  </a:schemeClr>
                </a:solidFill>
                <a:latin typeface="Montserrat"/>
                <a:ea typeface="Montserrat"/>
                <a:cs typeface="Montserrat"/>
                <a:sym typeface="Montserrat"/>
              </a:rPr>
              <a:t> ka bata </a:t>
            </a:r>
            <a:r>
              <a:rPr lang="en-PH" sz="2500" b="1" dirty="0" err="1">
                <a:solidFill>
                  <a:schemeClr val="tx1">
                    <a:lumMod val="85000"/>
                    <a:lumOff val="15000"/>
                  </a:schemeClr>
                </a:solidFill>
                <a:latin typeface="Montserrat"/>
                <a:ea typeface="Montserrat"/>
                <a:cs typeface="Montserrat"/>
                <a:sym typeface="Montserrat"/>
              </a:rPr>
              <a:t>nga</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sama</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niini</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tungod</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sa</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akong</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ngalan</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nagdawat</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kanako</a:t>
            </a:r>
            <a:r>
              <a:rPr lang="en-PH" sz="2500" b="1" dirty="0">
                <a:solidFill>
                  <a:schemeClr val="tx1">
                    <a:lumMod val="85000"/>
                    <a:lumOff val="15000"/>
                  </a:schemeClr>
                </a:solidFill>
                <a:latin typeface="Montserrat"/>
                <a:ea typeface="Montserrat"/>
                <a:cs typeface="Montserrat"/>
                <a:sym typeface="Montserrat"/>
              </a:rPr>
              <a:t> ug </a:t>
            </a:r>
            <a:r>
              <a:rPr lang="en-PH" sz="2500" b="1" dirty="0" err="1">
                <a:solidFill>
                  <a:schemeClr val="tx1">
                    <a:lumMod val="85000"/>
                    <a:lumOff val="15000"/>
                  </a:schemeClr>
                </a:solidFill>
                <a:latin typeface="Montserrat"/>
                <a:ea typeface="Montserrat"/>
                <a:cs typeface="Montserrat"/>
                <a:sym typeface="Montserrat"/>
              </a:rPr>
              <a:t>si</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bisan</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kinsa</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nga</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nagdawat</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kanako</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wala</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magdawat</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kanako</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kondili</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kaniya</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nga</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nagpadala</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kanako</a:t>
            </a:r>
            <a:r>
              <a:rPr lang="en-PH" sz="2500" b="1" dirty="0">
                <a:solidFill>
                  <a:schemeClr val="tx1">
                    <a:lumMod val="85000"/>
                    <a:lumOff val="15000"/>
                  </a:schemeClr>
                </a:solidFill>
                <a:latin typeface="Montserrat"/>
                <a:ea typeface="Montserrat"/>
                <a:cs typeface="Montserrat"/>
                <a:sym typeface="Montserrat"/>
              </a:rPr>
              <a:t>.” </a:t>
            </a:r>
          </a:p>
        </p:txBody>
      </p:sp>
    </p:spTree>
    <p:extLst>
      <p:ext uri="{BB962C8B-B14F-4D97-AF65-F5344CB8AC3E}">
        <p14:creationId xmlns:p14="http://schemas.microsoft.com/office/powerpoint/2010/main" val="39138405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4">
          <a:extLst>
            <a:ext uri="{FF2B5EF4-FFF2-40B4-BE49-F238E27FC236}">
              <a16:creationId xmlns:a16="http://schemas.microsoft.com/office/drawing/2014/main" id="{0B6975D8-ADC3-FCF9-F9B0-BE6FBCE3DF2D}"/>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156AC6E2-E005-DC02-0415-8E804C6ABA7C}"/>
              </a:ext>
            </a:extLst>
          </p:cNvPr>
          <p:cNvPicPr>
            <a:picLocks noChangeAspect="1"/>
          </p:cNvPicPr>
          <p:nvPr/>
        </p:nvPicPr>
        <p:blipFill>
          <a:blip r:embed="rId3"/>
          <a:srcRect/>
          <a:stretch/>
        </p:blipFill>
        <p:spPr>
          <a:xfrm>
            <a:off x="1143" y="643"/>
            <a:ext cx="18285714" cy="10285714"/>
          </a:xfrm>
          <a:prstGeom prst="rect">
            <a:avLst/>
          </a:prstGeom>
        </p:spPr>
      </p:pic>
      <p:sp>
        <p:nvSpPr>
          <p:cNvPr id="96" name="Google Shape;96;p2">
            <a:extLst>
              <a:ext uri="{FF2B5EF4-FFF2-40B4-BE49-F238E27FC236}">
                <a16:creationId xmlns:a16="http://schemas.microsoft.com/office/drawing/2014/main" id="{D9877BE4-88D0-DC89-CFA5-7866BF3818B3}"/>
              </a:ext>
            </a:extLst>
          </p:cNvPr>
          <p:cNvSpPr txBox="1"/>
          <p:nvPr/>
        </p:nvSpPr>
        <p:spPr>
          <a:xfrm>
            <a:off x="4310743" y="443948"/>
            <a:ext cx="9666514" cy="259297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PH" sz="5000" b="1" i="0" u="none" strike="noStrike" cap="none" dirty="0">
                <a:solidFill>
                  <a:schemeClr val="tx1">
                    <a:lumMod val="95000"/>
                    <a:lumOff val="5000"/>
                  </a:schemeClr>
                </a:solidFill>
                <a:latin typeface="Montserrat ExtraBold" panose="00000900000000000000" pitchFamily="2" charset="0"/>
                <a:ea typeface="Montserrat"/>
                <a:cs typeface="Montserrat"/>
                <a:sym typeface="Montserrat"/>
              </a:rPr>
              <a:t>Marcos 9:39 </a:t>
            </a:r>
            <a:br>
              <a:rPr lang="en-PH" sz="2500" b="1" dirty="0">
                <a:solidFill>
                  <a:srgbClr val="FFFF00"/>
                </a:solidFill>
                <a:latin typeface="Montserrat"/>
                <a:ea typeface="Montserrat"/>
                <a:cs typeface="Montserrat"/>
                <a:sym typeface="Montserrat"/>
              </a:rPr>
            </a:br>
            <a:endParaRPr lang="en-PH" sz="2500" b="1" dirty="0">
              <a:solidFill>
                <a:srgbClr val="FFFF00"/>
              </a:solidFill>
              <a:latin typeface="Montserrat"/>
              <a:ea typeface="Montserrat"/>
              <a:cs typeface="Montserrat"/>
              <a:sym typeface="Montserrat"/>
            </a:endParaRPr>
          </a:p>
          <a:p>
            <a:pPr lvl="0">
              <a:lnSpc>
                <a:spcPts val="3500"/>
              </a:lnSpc>
            </a:pPr>
            <a:r>
              <a:rPr lang="en-PH" sz="2500" b="1" dirty="0">
                <a:solidFill>
                  <a:schemeClr val="tx1">
                    <a:lumMod val="85000"/>
                    <a:lumOff val="15000"/>
                  </a:schemeClr>
                </a:solidFill>
                <a:latin typeface="Montserrat"/>
                <a:ea typeface="Montserrat"/>
                <a:cs typeface="Montserrat"/>
                <a:sym typeface="Montserrat"/>
              </a:rPr>
              <a:t>39  Apan </a:t>
            </a:r>
            <a:r>
              <a:rPr lang="en-PH" sz="2500" b="1" dirty="0" err="1">
                <a:solidFill>
                  <a:schemeClr val="tx1">
                    <a:lumMod val="85000"/>
                    <a:lumOff val="15000"/>
                  </a:schemeClr>
                </a:solidFill>
                <a:latin typeface="Montserrat"/>
                <a:ea typeface="Montserrat"/>
                <a:cs typeface="Montserrat"/>
                <a:sym typeface="Montserrat"/>
              </a:rPr>
              <a:t>miingon</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si</a:t>
            </a:r>
            <a:r>
              <a:rPr lang="en-PH" sz="2500" b="1" dirty="0">
                <a:solidFill>
                  <a:schemeClr val="tx1">
                    <a:lumMod val="85000"/>
                    <a:lumOff val="15000"/>
                  </a:schemeClr>
                </a:solidFill>
                <a:latin typeface="Montserrat"/>
                <a:ea typeface="Montserrat"/>
                <a:cs typeface="Montserrat"/>
                <a:sym typeface="Montserrat"/>
              </a:rPr>
              <a:t> Jesus, “</a:t>
            </a:r>
            <a:r>
              <a:rPr lang="en-PH" sz="2500" b="1" dirty="0" err="1">
                <a:solidFill>
                  <a:schemeClr val="tx1">
                    <a:lumMod val="85000"/>
                    <a:lumOff val="15000"/>
                  </a:schemeClr>
                </a:solidFill>
                <a:latin typeface="Montserrat"/>
                <a:ea typeface="Montserrat"/>
                <a:cs typeface="Montserrat"/>
                <a:sym typeface="Montserrat"/>
              </a:rPr>
              <a:t>Pasagdi</a:t>
            </a:r>
            <a:r>
              <a:rPr lang="en-PH" sz="2500" b="1" dirty="0">
                <a:solidFill>
                  <a:schemeClr val="tx1">
                    <a:lumMod val="85000"/>
                    <a:lumOff val="15000"/>
                  </a:schemeClr>
                </a:solidFill>
                <a:latin typeface="Montserrat"/>
                <a:ea typeface="Montserrat"/>
                <a:cs typeface="Montserrat"/>
                <a:sym typeface="Montserrat"/>
              </a:rPr>
              <a:t> lang </a:t>
            </a:r>
            <a:r>
              <a:rPr lang="en-PH" sz="2500" b="1" dirty="0" err="1">
                <a:solidFill>
                  <a:schemeClr val="tx1">
                    <a:lumMod val="85000"/>
                    <a:lumOff val="15000"/>
                  </a:schemeClr>
                </a:solidFill>
                <a:latin typeface="Montserrat"/>
                <a:ea typeface="Montserrat"/>
                <a:cs typeface="Montserrat"/>
                <a:sym typeface="Montserrat"/>
              </a:rPr>
              <a:t>ninyo</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siya</a:t>
            </a:r>
            <a:r>
              <a:rPr lang="en-PH" sz="2500" b="1" dirty="0">
                <a:solidFill>
                  <a:schemeClr val="tx1">
                    <a:lumMod val="85000"/>
                    <a:lumOff val="15000"/>
                  </a:schemeClr>
                </a:solidFill>
                <a:latin typeface="Montserrat"/>
                <a:ea typeface="Montserrat"/>
                <a:cs typeface="Montserrat"/>
                <a:sym typeface="Montserrat"/>
              </a:rPr>
              <a:t> kay </a:t>
            </a:r>
            <a:r>
              <a:rPr lang="en-PH" sz="2500" b="1" dirty="0" err="1">
                <a:solidFill>
                  <a:schemeClr val="tx1">
                    <a:lumMod val="85000"/>
                    <a:lumOff val="15000"/>
                  </a:schemeClr>
                </a:solidFill>
                <a:latin typeface="Montserrat"/>
                <a:ea typeface="Montserrat"/>
                <a:cs typeface="Montserrat"/>
                <a:sym typeface="Montserrat"/>
              </a:rPr>
              <a:t>walay</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mohimog</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milagro</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pinaagi</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sa</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akong</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ngalan</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nga</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mosulti</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dayon</a:t>
            </a:r>
            <a:r>
              <a:rPr lang="en-PH" sz="2500" b="1" dirty="0">
                <a:solidFill>
                  <a:schemeClr val="tx1">
                    <a:lumMod val="85000"/>
                    <a:lumOff val="15000"/>
                  </a:schemeClr>
                </a:solidFill>
                <a:latin typeface="Montserrat"/>
                <a:ea typeface="Montserrat"/>
                <a:cs typeface="Montserrat"/>
                <a:sym typeface="Montserrat"/>
              </a:rPr>
              <a:t> ug </a:t>
            </a:r>
            <a:r>
              <a:rPr lang="en-PH" sz="2500" b="1" dirty="0" err="1">
                <a:solidFill>
                  <a:schemeClr val="tx1">
                    <a:lumMod val="85000"/>
                    <a:lumOff val="15000"/>
                  </a:schemeClr>
                </a:solidFill>
                <a:latin typeface="Montserrat"/>
                <a:ea typeface="Montserrat"/>
                <a:cs typeface="Montserrat"/>
                <a:sym typeface="Montserrat"/>
              </a:rPr>
              <a:t>daotan</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batok</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kanako</a:t>
            </a:r>
            <a:r>
              <a:rPr lang="en-PH" sz="2500" b="1" dirty="0">
                <a:solidFill>
                  <a:schemeClr val="tx1">
                    <a:lumMod val="85000"/>
                    <a:lumOff val="15000"/>
                  </a:schemeClr>
                </a:solidFill>
                <a:latin typeface="Montserrat"/>
                <a:ea typeface="Montserrat"/>
                <a:cs typeface="Montserrat"/>
                <a:sym typeface="Montserrat"/>
              </a:rPr>
              <a:t>. </a:t>
            </a:r>
          </a:p>
        </p:txBody>
      </p:sp>
    </p:spTree>
    <p:extLst>
      <p:ext uri="{BB962C8B-B14F-4D97-AF65-F5344CB8AC3E}">
        <p14:creationId xmlns:p14="http://schemas.microsoft.com/office/powerpoint/2010/main" val="11433797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4">
          <a:extLst>
            <a:ext uri="{FF2B5EF4-FFF2-40B4-BE49-F238E27FC236}">
              <a16:creationId xmlns:a16="http://schemas.microsoft.com/office/drawing/2014/main" id="{D8CA0D27-59E6-2E4B-6365-B6612509E326}"/>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02603DF1-B9E3-9DDB-2DD1-45CD5D60F47F}"/>
              </a:ext>
            </a:extLst>
          </p:cNvPr>
          <p:cNvPicPr>
            <a:picLocks noChangeAspect="1"/>
          </p:cNvPicPr>
          <p:nvPr/>
        </p:nvPicPr>
        <p:blipFill>
          <a:blip r:embed="rId3"/>
          <a:srcRect/>
          <a:stretch/>
        </p:blipFill>
        <p:spPr>
          <a:xfrm>
            <a:off x="1143" y="643"/>
            <a:ext cx="18285714" cy="10285714"/>
          </a:xfrm>
          <a:prstGeom prst="rect">
            <a:avLst/>
          </a:prstGeom>
        </p:spPr>
      </p:pic>
      <p:sp>
        <p:nvSpPr>
          <p:cNvPr id="96" name="Google Shape;96;p2">
            <a:extLst>
              <a:ext uri="{FF2B5EF4-FFF2-40B4-BE49-F238E27FC236}">
                <a16:creationId xmlns:a16="http://schemas.microsoft.com/office/drawing/2014/main" id="{A821075F-B904-F865-135F-B63B31ED4B59}"/>
              </a:ext>
            </a:extLst>
          </p:cNvPr>
          <p:cNvSpPr txBox="1"/>
          <p:nvPr/>
        </p:nvSpPr>
        <p:spPr>
          <a:xfrm>
            <a:off x="4310743" y="443948"/>
            <a:ext cx="9666514" cy="169529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PH" sz="5000" b="1" i="0" u="none" strike="noStrike" cap="none" dirty="0">
                <a:solidFill>
                  <a:schemeClr val="tx1">
                    <a:lumMod val="95000"/>
                    <a:lumOff val="5000"/>
                  </a:schemeClr>
                </a:solidFill>
                <a:latin typeface="Montserrat ExtraBold" panose="00000900000000000000" pitchFamily="2" charset="0"/>
                <a:ea typeface="Montserrat"/>
                <a:cs typeface="Montserrat"/>
                <a:sym typeface="Montserrat"/>
              </a:rPr>
              <a:t>Marcos 9:40 </a:t>
            </a:r>
            <a:br>
              <a:rPr lang="en-PH" sz="2500" b="1" dirty="0">
                <a:solidFill>
                  <a:srgbClr val="FFFF00"/>
                </a:solidFill>
                <a:latin typeface="Montserrat"/>
                <a:ea typeface="Montserrat"/>
                <a:cs typeface="Montserrat"/>
                <a:sym typeface="Montserrat"/>
              </a:rPr>
            </a:br>
            <a:endParaRPr lang="en-PH" sz="2500" b="1" dirty="0">
              <a:solidFill>
                <a:srgbClr val="FFFF00"/>
              </a:solidFill>
              <a:latin typeface="Montserrat"/>
              <a:ea typeface="Montserrat"/>
              <a:cs typeface="Montserrat"/>
              <a:sym typeface="Montserrat"/>
            </a:endParaRPr>
          </a:p>
          <a:p>
            <a:pPr lvl="0">
              <a:lnSpc>
                <a:spcPts val="3500"/>
              </a:lnSpc>
            </a:pPr>
            <a:r>
              <a:rPr lang="it-IT" sz="2500" b="1" dirty="0">
                <a:solidFill>
                  <a:schemeClr val="tx1">
                    <a:lumMod val="85000"/>
                    <a:lumOff val="15000"/>
                  </a:schemeClr>
                </a:solidFill>
                <a:latin typeface="Montserrat"/>
                <a:ea typeface="Montserrat"/>
                <a:cs typeface="Montserrat"/>
                <a:sym typeface="Montserrat"/>
              </a:rPr>
              <a:t>40   Kay ang dili batok kanato, dapig kanato. </a:t>
            </a:r>
            <a:endParaRPr lang="en-PH" sz="2500" b="1" dirty="0">
              <a:solidFill>
                <a:schemeClr val="tx1">
                  <a:lumMod val="85000"/>
                  <a:lumOff val="15000"/>
                </a:schemeClr>
              </a:solidFill>
              <a:latin typeface="Montserrat"/>
              <a:ea typeface="Montserrat"/>
              <a:cs typeface="Montserrat"/>
              <a:sym typeface="Montserrat"/>
            </a:endParaRPr>
          </a:p>
        </p:txBody>
      </p:sp>
    </p:spTree>
    <p:extLst>
      <p:ext uri="{BB962C8B-B14F-4D97-AF65-F5344CB8AC3E}">
        <p14:creationId xmlns:p14="http://schemas.microsoft.com/office/powerpoint/2010/main" val="24135059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4">
          <a:extLst>
            <a:ext uri="{FF2B5EF4-FFF2-40B4-BE49-F238E27FC236}">
              <a16:creationId xmlns:a16="http://schemas.microsoft.com/office/drawing/2014/main" id="{A3BB9B2F-949F-0DCE-55D5-F9CAD19081C3}"/>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162E78D2-2086-56F0-6EB8-759A8CB64437}"/>
              </a:ext>
            </a:extLst>
          </p:cNvPr>
          <p:cNvPicPr>
            <a:picLocks noChangeAspect="1"/>
          </p:cNvPicPr>
          <p:nvPr/>
        </p:nvPicPr>
        <p:blipFill>
          <a:blip r:embed="rId3"/>
          <a:srcRect/>
          <a:stretch/>
        </p:blipFill>
        <p:spPr>
          <a:xfrm>
            <a:off x="1143" y="643"/>
            <a:ext cx="18285714" cy="10285714"/>
          </a:xfrm>
          <a:prstGeom prst="rect">
            <a:avLst/>
          </a:prstGeom>
        </p:spPr>
      </p:pic>
      <p:sp>
        <p:nvSpPr>
          <p:cNvPr id="96" name="Google Shape;96;p2">
            <a:extLst>
              <a:ext uri="{FF2B5EF4-FFF2-40B4-BE49-F238E27FC236}">
                <a16:creationId xmlns:a16="http://schemas.microsoft.com/office/drawing/2014/main" id="{B51B741B-AA48-591C-0F16-DEF9AAAFDA0D}"/>
              </a:ext>
            </a:extLst>
          </p:cNvPr>
          <p:cNvSpPr txBox="1"/>
          <p:nvPr/>
        </p:nvSpPr>
        <p:spPr>
          <a:xfrm>
            <a:off x="4310743" y="443948"/>
            <a:ext cx="9666514" cy="349065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PH" sz="5000" b="1" i="0" u="none" strike="noStrike" cap="none" dirty="0">
                <a:solidFill>
                  <a:schemeClr val="tx1">
                    <a:lumMod val="95000"/>
                    <a:lumOff val="5000"/>
                  </a:schemeClr>
                </a:solidFill>
                <a:latin typeface="Montserrat ExtraBold" panose="00000900000000000000" pitchFamily="2" charset="0"/>
                <a:ea typeface="Montserrat"/>
                <a:cs typeface="Montserrat"/>
                <a:sym typeface="Montserrat"/>
              </a:rPr>
              <a:t>Marcos 9:41</a:t>
            </a:r>
            <a:br>
              <a:rPr lang="en-PH" sz="2500" b="1" dirty="0">
                <a:solidFill>
                  <a:srgbClr val="FFFF00"/>
                </a:solidFill>
                <a:latin typeface="Montserrat"/>
                <a:ea typeface="Montserrat"/>
                <a:cs typeface="Montserrat"/>
                <a:sym typeface="Montserrat"/>
              </a:rPr>
            </a:br>
            <a:endParaRPr lang="en-PH" sz="2500" b="1" dirty="0">
              <a:solidFill>
                <a:srgbClr val="FFFF00"/>
              </a:solidFill>
              <a:latin typeface="Montserrat"/>
              <a:ea typeface="Montserrat"/>
              <a:cs typeface="Montserrat"/>
              <a:sym typeface="Montserrat"/>
            </a:endParaRPr>
          </a:p>
          <a:p>
            <a:pPr lvl="0">
              <a:lnSpc>
                <a:spcPts val="3500"/>
              </a:lnSpc>
            </a:pPr>
            <a:r>
              <a:rPr lang="it-IT" sz="2500" b="1" dirty="0">
                <a:solidFill>
                  <a:schemeClr val="tx1">
                    <a:lumMod val="85000"/>
                    <a:lumOff val="15000"/>
                  </a:schemeClr>
                </a:solidFill>
                <a:latin typeface="Montserrat"/>
                <a:ea typeface="Montserrat"/>
                <a:cs typeface="Montserrat"/>
                <a:sym typeface="Montserrat"/>
              </a:rPr>
              <a:t>41  Kay sa pagkatinuod, sultihan ko kamo nga si bisan kinsa nga maghatag kaninyo ug bisan usa ka baso nga tubig aron inyong imnon tungod kay nagdala kamo sa ngalan ni Cristo, </a:t>
            </a:r>
            <a:r>
              <a:rPr lang="it-IT" sz="2500" b="1" dirty="0">
                <a:solidFill>
                  <a:srgbClr val="FFFF00"/>
                </a:solidFill>
                <a:latin typeface="Montserrat"/>
                <a:ea typeface="Montserrat"/>
                <a:cs typeface="Montserrat"/>
                <a:sym typeface="Montserrat"/>
              </a:rPr>
              <a:t>dili gayod siya mahikawan sa iyang ganti.</a:t>
            </a:r>
            <a:endParaRPr lang="en-PH" sz="2500" b="1" dirty="0">
              <a:solidFill>
                <a:srgbClr val="FFFF00"/>
              </a:solidFill>
              <a:latin typeface="Montserrat"/>
              <a:ea typeface="Montserrat"/>
              <a:cs typeface="Montserrat"/>
              <a:sym typeface="Montserrat"/>
            </a:endParaRPr>
          </a:p>
        </p:txBody>
      </p:sp>
    </p:spTree>
    <p:extLst>
      <p:ext uri="{BB962C8B-B14F-4D97-AF65-F5344CB8AC3E}">
        <p14:creationId xmlns:p14="http://schemas.microsoft.com/office/powerpoint/2010/main" val="20090916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28">
          <a:extLst>
            <a:ext uri="{FF2B5EF4-FFF2-40B4-BE49-F238E27FC236}">
              <a16:creationId xmlns:a16="http://schemas.microsoft.com/office/drawing/2014/main" id="{B15CB823-450F-D2E2-5785-07E2106D220C}"/>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67AB463E-21A1-6B18-C82C-4453C5886CFB}"/>
              </a:ext>
            </a:extLst>
          </p:cNvPr>
          <p:cNvPicPr>
            <a:picLocks noChangeAspect="1"/>
          </p:cNvPicPr>
          <p:nvPr/>
        </p:nvPicPr>
        <p:blipFill>
          <a:blip r:embed="rId3"/>
          <a:srcRect/>
          <a:stretch/>
        </p:blipFill>
        <p:spPr>
          <a:xfrm>
            <a:off x="1143" y="643"/>
            <a:ext cx="18285714" cy="10285714"/>
          </a:xfrm>
          <a:prstGeom prst="rect">
            <a:avLst/>
          </a:prstGeom>
        </p:spPr>
      </p:pic>
      <p:sp>
        <p:nvSpPr>
          <p:cNvPr id="130" name="Google Shape;130;p7">
            <a:extLst>
              <a:ext uri="{FF2B5EF4-FFF2-40B4-BE49-F238E27FC236}">
                <a16:creationId xmlns:a16="http://schemas.microsoft.com/office/drawing/2014/main" id="{75338BD9-86FC-843D-0142-F542711E8886}"/>
              </a:ext>
            </a:extLst>
          </p:cNvPr>
          <p:cNvSpPr txBox="1"/>
          <p:nvPr/>
        </p:nvSpPr>
        <p:spPr>
          <a:xfrm>
            <a:off x="1905000" y="4685702"/>
            <a:ext cx="14478000" cy="915595"/>
          </a:xfrm>
          <a:prstGeom prst="rect">
            <a:avLst/>
          </a:prstGeom>
          <a:noFill/>
          <a:ln>
            <a:noFill/>
          </a:ln>
        </p:spPr>
        <p:txBody>
          <a:bodyPr spcFirstLastPara="1" wrap="square" lIns="91425" tIns="45700" rIns="91425" bIns="45700" anchor="t" anchorCtr="0">
            <a:spAutoFit/>
          </a:bodyPr>
          <a:lstStyle/>
          <a:p>
            <a:pPr marL="0" marR="0" lvl="0" indent="0" algn="ctr" rtl="0">
              <a:lnSpc>
                <a:spcPct val="107000"/>
              </a:lnSpc>
              <a:spcBef>
                <a:spcPts val="0"/>
              </a:spcBef>
              <a:spcAft>
                <a:spcPts val="0"/>
              </a:spcAft>
              <a:buNone/>
            </a:pPr>
            <a:r>
              <a:rPr lang="da-DK" sz="5000" b="1" dirty="0">
                <a:solidFill>
                  <a:schemeClr val="tx1"/>
                </a:solidFill>
                <a:latin typeface="Montserrat"/>
                <a:ea typeface="Montserrat"/>
                <a:cs typeface="Montserrat"/>
                <a:sym typeface="Montserrat"/>
              </a:rPr>
              <a:t>II. Likaye ang Pagkahimong Babag </a:t>
            </a:r>
          </a:p>
        </p:txBody>
      </p:sp>
    </p:spTree>
    <p:extLst>
      <p:ext uri="{BB962C8B-B14F-4D97-AF65-F5344CB8AC3E}">
        <p14:creationId xmlns:p14="http://schemas.microsoft.com/office/powerpoint/2010/main" val="24467034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94">
          <a:extLst>
            <a:ext uri="{FF2B5EF4-FFF2-40B4-BE49-F238E27FC236}">
              <a16:creationId xmlns:a16="http://schemas.microsoft.com/office/drawing/2014/main" id="{627386B8-945A-092F-939E-EB3442CDD5A4}"/>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E668BACC-9E86-2487-6A4E-BA94A0F2165C}"/>
              </a:ext>
            </a:extLst>
          </p:cNvPr>
          <p:cNvPicPr>
            <a:picLocks noChangeAspect="1"/>
          </p:cNvPicPr>
          <p:nvPr/>
        </p:nvPicPr>
        <p:blipFill>
          <a:blip r:embed="rId3"/>
          <a:srcRect/>
          <a:stretch/>
        </p:blipFill>
        <p:spPr>
          <a:xfrm>
            <a:off x="1143" y="643"/>
            <a:ext cx="18285714" cy="10285714"/>
          </a:xfrm>
          <a:prstGeom prst="rect">
            <a:avLst/>
          </a:prstGeom>
        </p:spPr>
      </p:pic>
      <p:sp>
        <p:nvSpPr>
          <p:cNvPr id="96" name="Google Shape;96;p2">
            <a:extLst>
              <a:ext uri="{FF2B5EF4-FFF2-40B4-BE49-F238E27FC236}">
                <a16:creationId xmlns:a16="http://schemas.microsoft.com/office/drawing/2014/main" id="{D7BD302F-6DCA-9557-DC05-E2988F7F6371}"/>
              </a:ext>
            </a:extLst>
          </p:cNvPr>
          <p:cNvSpPr txBox="1"/>
          <p:nvPr/>
        </p:nvSpPr>
        <p:spPr>
          <a:xfrm>
            <a:off x="4310743" y="443948"/>
            <a:ext cx="9666514" cy="304181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PH" sz="5000" b="1" i="0" u="none" strike="noStrike" cap="none" dirty="0">
                <a:solidFill>
                  <a:schemeClr val="tx1">
                    <a:lumMod val="95000"/>
                    <a:lumOff val="5000"/>
                  </a:schemeClr>
                </a:solidFill>
                <a:latin typeface="Montserrat ExtraBold" panose="00000900000000000000" pitchFamily="2" charset="0"/>
                <a:ea typeface="Montserrat"/>
                <a:cs typeface="Montserrat"/>
                <a:sym typeface="Montserrat"/>
              </a:rPr>
              <a:t>Marcos 9:42</a:t>
            </a:r>
            <a:br>
              <a:rPr lang="en-PH" sz="2500" b="1" dirty="0">
                <a:solidFill>
                  <a:srgbClr val="FFFF00"/>
                </a:solidFill>
                <a:latin typeface="Montserrat"/>
                <a:ea typeface="Montserrat"/>
                <a:cs typeface="Montserrat"/>
                <a:sym typeface="Montserrat"/>
              </a:rPr>
            </a:br>
            <a:endParaRPr lang="en-PH" sz="2500" b="1" dirty="0">
              <a:solidFill>
                <a:srgbClr val="FFFF00"/>
              </a:solidFill>
              <a:latin typeface="Montserrat"/>
              <a:ea typeface="Montserrat"/>
              <a:cs typeface="Montserrat"/>
              <a:sym typeface="Montserrat"/>
            </a:endParaRPr>
          </a:p>
          <a:p>
            <a:pPr lvl="0">
              <a:lnSpc>
                <a:spcPts val="3500"/>
              </a:lnSpc>
            </a:pPr>
            <a:r>
              <a:rPr lang="en-PH" sz="2500" b="1" dirty="0">
                <a:solidFill>
                  <a:schemeClr val="tx1">
                    <a:lumMod val="85000"/>
                    <a:lumOff val="15000"/>
                  </a:schemeClr>
                </a:solidFill>
                <a:latin typeface="Montserrat"/>
                <a:ea typeface="Montserrat"/>
                <a:cs typeface="Montserrat"/>
                <a:sym typeface="Montserrat"/>
              </a:rPr>
              <a:t>42  “Apan </a:t>
            </a:r>
            <a:r>
              <a:rPr lang="en-PH" sz="2500" b="1" dirty="0" err="1">
                <a:solidFill>
                  <a:schemeClr val="tx1">
                    <a:lumMod val="85000"/>
                    <a:lumOff val="15000"/>
                  </a:schemeClr>
                </a:solidFill>
                <a:latin typeface="Montserrat"/>
                <a:ea typeface="Montserrat"/>
                <a:cs typeface="Montserrat"/>
                <a:sym typeface="Montserrat"/>
              </a:rPr>
              <a:t>si</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bisan</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kinsa</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nga</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mahimong</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hinungdan</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sa</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pagbiya</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niining</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gagmayng</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kabataan</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sa</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ilang</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pagtuo</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kanako</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maayo</a:t>
            </a:r>
            <a:r>
              <a:rPr lang="en-PH" sz="2500" b="1" dirty="0">
                <a:solidFill>
                  <a:schemeClr val="tx1">
                    <a:lumMod val="85000"/>
                    <a:lumOff val="15000"/>
                  </a:schemeClr>
                </a:solidFill>
                <a:latin typeface="Montserrat"/>
                <a:ea typeface="Montserrat"/>
                <a:cs typeface="Montserrat"/>
                <a:sym typeface="Montserrat"/>
              </a:rPr>
              <a:t> pa </a:t>
            </a:r>
            <a:r>
              <a:rPr lang="en-PH" sz="2500" b="1" dirty="0" err="1">
                <a:solidFill>
                  <a:schemeClr val="tx1">
                    <a:lumMod val="85000"/>
                    <a:lumOff val="15000"/>
                  </a:schemeClr>
                </a:solidFill>
                <a:latin typeface="Montserrat"/>
                <a:ea typeface="Montserrat"/>
                <a:cs typeface="Montserrat"/>
                <a:sym typeface="Montserrat"/>
              </a:rPr>
              <a:t>nga</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higtan</a:t>
            </a:r>
            <a:r>
              <a:rPr lang="en-PH" sz="2500" b="1" dirty="0">
                <a:solidFill>
                  <a:schemeClr val="tx1">
                    <a:lumMod val="85000"/>
                    <a:lumOff val="15000"/>
                  </a:schemeClr>
                </a:solidFill>
                <a:latin typeface="Montserrat"/>
                <a:ea typeface="Montserrat"/>
                <a:cs typeface="Montserrat"/>
                <a:sym typeface="Montserrat"/>
              </a:rPr>
              <a:t> ang </a:t>
            </a:r>
            <a:r>
              <a:rPr lang="en-PH" sz="2500" b="1" dirty="0" err="1">
                <a:solidFill>
                  <a:schemeClr val="tx1">
                    <a:lumMod val="85000"/>
                    <a:lumOff val="15000"/>
                  </a:schemeClr>
                </a:solidFill>
                <a:latin typeface="Montserrat"/>
                <a:ea typeface="Montserrat"/>
                <a:cs typeface="Montserrat"/>
                <a:sym typeface="Montserrat"/>
              </a:rPr>
              <a:t>iyang</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liog</a:t>
            </a:r>
            <a:r>
              <a:rPr lang="en-PH" sz="2500" b="1" dirty="0">
                <a:solidFill>
                  <a:schemeClr val="tx1">
                    <a:lumMod val="85000"/>
                    <a:lumOff val="15000"/>
                  </a:schemeClr>
                </a:solidFill>
                <a:latin typeface="Montserrat"/>
                <a:ea typeface="Montserrat"/>
                <a:cs typeface="Montserrat"/>
                <a:sym typeface="Montserrat"/>
              </a:rPr>
              <a:t> ug </a:t>
            </a:r>
            <a:r>
              <a:rPr lang="en-PH" sz="2500" b="1" dirty="0" err="1">
                <a:solidFill>
                  <a:schemeClr val="tx1">
                    <a:lumMod val="85000"/>
                    <a:lumOff val="15000"/>
                  </a:schemeClr>
                </a:solidFill>
                <a:latin typeface="Montserrat"/>
                <a:ea typeface="Montserrat"/>
                <a:cs typeface="Montserrat"/>
                <a:sym typeface="Montserrat"/>
              </a:rPr>
              <a:t>galingan</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nga</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bato</a:t>
            </a:r>
            <a:r>
              <a:rPr lang="en-PH" sz="2500" b="1" dirty="0">
                <a:solidFill>
                  <a:schemeClr val="tx1">
                    <a:lumMod val="85000"/>
                    <a:lumOff val="15000"/>
                  </a:schemeClr>
                </a:solidFill>
                <a:latin typeface="Montserrat"/>
                <a:ea typeface="Montserrat"/>
                <a:cs typeface="Montserrat"/>
                <a:sym typeface="Montserrat"/>
              </a:rPr>
              <a:t> ug </a:t>
            </a:r>
            <a:r>
              <a:rPr lang="en-PH" sz="2500" b="1" dirty="0" err="1">
                <a:solidFill>
                  <a:schemeClr val="tx1">
                    <a:lumMod val="85000"/>
                    <a:lumOff val="15000"/>
                  </a:schemeClr>
                </a:solidFill>
                <a:latin typeface="Montserrat"/>
                <a:ea typeface="Montserrat"/>
                <a:cs typeface="Montserrat"/>
                <a:sym typeface="Montserrat"/>
              </a:rPr>
              <a:t>itambog</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siya</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sa</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dagat</a:t>
            </a:r>
            <a:r>
              <a:rPr lang="en-PH" sz="2500" b="1" dirty="0">
                <a:solidFill>
                  <a:schemeClr val="tx1">
                    <a:lumMod val="85000"/>
                    <a:lumOff val="15000"/>
                  </a:schemeClr>
                </a:solidFill>
                <a:latin typeface="Montserrat"/>
                <a:ea typeface="Montserrat"/>
                <a:cs typeface="Montserrat"/>
                <a:sym typeface="Montserrat"/>
              </a:rPr>
              <a:t>. </a:t>
            </a:r>
          </a:p>
        </p:txBody>
      </p:sp>
    </p:spTree>
    <p:extLst>
      <p:ext uri="{BB962C8B-B14F-4D97-AF65-F5344CB8AC3E}">
        <p14:creationId xmlns:p14="http://schemas.microsoft.com/office/powerpoint/2010/main" val="31096182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28">
          <a:extLst>
            <a:ext uri="{FF2B5EF4-FFF2-40B4-BE49-F238E27FC236}">
              <a16:creationId xmlns:a16="http://schemas.microsoft.com/office/drawing/2014/main" id="{A8C5C4BC-189F-9083-75AD-027E26160F3A}"/>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5D815EAE-333C-D0AD-6420-1062764DFD63}"/>
              </a:ext>
            </a:extLst>
          </p:cNvPr>
          <p:cNvPicPr>
            <a:picLocks noChangeAspect="1"/>
          </p:cNvPicPr>
          <p:nvPr/>
        </p:nvPicPr>
        <p:blipFill>
          <a:blip r:embed="rId3"/>
          <a:srcRect/>
          <a:stretch/>
        </p:blipFill>
        <p:spPr>
          <a:xfrm>
            <a:off x="1143" y="643"/>
            <a:ext cx="18285714" cy="10285714"/>
          </a:xfrm>
          <a:prstGeom prst="rect">
            <a:avLst/>
          </a:prstGeom>
        </p:spPr>
      </p:pic>
      <p:sp>
        <p:nvSpPr>
          <p:cNvPr id="130" name="Google Shape;130;p7">
            <a:extLst>
              <a:ext uri="{FF2B5EF4-FFF2-40B4-BE49-F238E27FC236}">
                <a16:creationId xmlns:a16="http://schemas.microsoft.com/office/drawing/2014/main" id="{45D6D6B2-8341-5223-6DBD-A73B5CF2D6D3}"/>
              </a:ext>
            </a:extLst>
          </p:cNvPr>
          <p:cNvSpPr txBox="1"/>
          <p:nvPr/>
        </p:nvSpPr>
        <p:spPr>
          <a:xfrm>
            <a:off x="1905000" y="4274051"/>
            <a:ext cx="14478000" cy="1738897"/>
          </a:xfrm>
          <a:prstGeom prst="rect">
            <a:avLst/>
          </a:prstGeom>
          <a:noFill/>
          <a:ln>
            <a:noFill/>
          </a:ln>
        </p:spPr>
        <p:txBody>
          <a:bodyPr spcFirstLastPara="1" wrap="square" lIns="91425" tIns="45700" rIns="91425" bIns="45700" anchor="t" anchorCtr="0">
            <a:spAutoFit/>
          </a:bodyPr>
          <a:lstStyle/>
          <a:p>
            <a:pPr marL="0" marR="0" lvl="0" indent="0" algn="ctr" rtl="0">
              <a:lnSpc>
                <a:spcPct val="107000"/>
              </a:lnSpc>
              <a:spcBef>
                <a:spcPts val="0"/>
              </a:spcBef>
              <a:spcAft>
                <a:spcPts val="0"/>
              </a:spcAft>
              <a:buNone/>
            </a:pPr>
            <a:r>
              <a:rPr lang="da-DK" sz="5000" b="1" dirty="0">
                <a:solidFill>
                  <a:schemeClr val="tx1"/>
                </a:solidFill>
                <a:latin typeface="Montserrat"/>
                <a:ea typeface="Montserrat"/>
                <a:cs typeface="Montserrat"/>
                <a:sym typeface="Montserrat"/>
              </a:rPr>
              <a:t>III. </a:t>
            </a:r>
            <a:r>
              <a:rPr lang="sv-SE" sz="5000" b="1" dirty="0">
                <a:solidFill>
                  <a:schemeClr val="tx1"/>
                </a:solidFill>
                <a:latin typeface="Montserrat"/>
                <a:ea typeface="Montserrat"/>
                <a:cs typeface="Montserrat"/>
                <a:sym typeface="Montserrat"/>
              </a:rPr>
              <a:t>Batuki ang Sala aron Makakaplag ug Kinabuhi </a:t>
            </a:r>
            <a:endParaRPr lang="da-DK" sz="5000" b="1" dirty="0">
              <a:solidFill>
                <a:schemeClr val="tx1"/>
              </a:solidFill>
              <a:latin typeface="Montserrat"/>
              <a:ea typeface="Montserrat"/>
              <a:cs typeface="Montserrat"/>
              <a:sym typeface="Montserrat"/>
            </a:endParaRPr>
          </a:p>
        </p:txBody>
      </p:sp>
    </p:spTree>
    <p:extLst>
      <p:ext uri="{BB962C8B-B14F-4D97-AF65-F5344CB8AC3E}">
        <p14:creationId xmlns:p14="http://schemas.microsoft.com/office/powerpoint/2010/main" val="14140725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94">
          <a:extLst>
            <a:ext uri="{FF2B5EF4-FFF2-40B4-BE49-F238E27FC236}">
              <a16:creationId xmlns:a16="http://schemas.microsoft.com/office/drawing/2014/main" id="{6B164CC1-DDAA-0288-C4AC-007066EA77C8}"/>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9B4D00E2-55B2-15A2-C8E2-9C21A6EF84FC}"/>
              </a:ext>
            </a:extLst>
          </p:cNvPr>
          <p:cNvPicPr>
            <a:picLocks noChangeAspect="1"/>
          </p:cNvPicPr>
          <p:nvPr/>
        </p:nvPicPr>
        <p:blipFill>
          <a:blip r:embed="rId3"/>
          <a:srcRect/>
          <a:stretch/>
        </p:blipFill>
        <p:spPr>
          <a:xfrm>
            <a:off x="1143" y="643"/>
            <a:ext cx="18285714" cy="10285714"/>
          </a:xfrm>
          <a:prstGeom prst="rect">
            <a:avLst/>
          </a:prstGeom>
        </p:spPr>
      </p:pic>
      <p:sp>
        <p:nvSpPr>
          <p:cNvPr id="96" name="Google Shape;96;p2">
            <a:extLst>
              <a:ext uri="{FF2B5EF4-FFF2-40B4-BE49-F238E27FC236}">
                <a16:creationId xmlns:a16="http://schemas.microsoft.com/office/drawing/2014/main" id="{83FDB3AB-2F34-1AE1-DB6E-FC627003F7FC}"/>
              </a:ext>
            </a:extLst>
          </p:cNvPr>
          <p:cNvSpPr txBox="1"/>
          <p:nvPr/>
        </p:nvSpPr>
        <p:spPr>
          <a:xfrm>
            <a:off x="4310743" y="443948"/>
            <a:ext cx="9666514" cy="842790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PH" sz="5000" b="1" i="0" u="none" strike="noStrike" cap="none" dirty="0">
                <a:solidFill>
                  <a:schemeClr val="tx1">
                    <a:lumMod val="95000"/>
                    <a:lumOff val="5000"/>
                  </a:schemeClr>
                </a:solidFill>
                <a:latin typeface="Montserrat ExtraBold" panose="00000900000000000000" pitchFamily="2" charset="0"/>
                <a:ea typeface="Montserrat"/>
                <a:cs typeface="Montserrat"/>
                <a:sym typeface="Montserrat"/>
              </a:rPr>
              <a:t>Marcos 9:43-50</a:t>
            </a:r>
            <a:br>
              <a:rPr lang="en-PH" sz="2500" b="1" dirty="0">
                <a:solidFill>
                  <a:srgbClr val="FFFF00"/>
                </a:solidFill>
                <a:latin typeface="Montserrat"/>
                <a:ea typeface="Montserrat"/>
                <a:cs typeface="Montserrat"/>
                <a:sym typeface="Montserrat"/>
              </a:rPr>
            </a:br>
            <a:endParaRPr lang="en-PH" sz="2500" b="1" dirty="0">
              <a:solidFill>
                <a:srgbClr val="FFFF00"/>
              </a:solidFill>
              <a:latin typeface="Montserrat"/>
              <a:ea typeface="Montserrat"/>
              <a:cs typeface="Montserrat"/>
              <a:sym typeface="Montserrat"/>
            </a:endParaRPr>
          </a:p>
          <a:p>
            <a:pPr lvl="0">
              <a:lnSpc>
                <a:spcPts val="3500"/>
              </a:lnSpc>
            </a:pPr>
            <a:r>
              <a:rPr lang="en-PH" sz="2500" b="1" dirty="0">
                <a:solidFill>
                  <a:schemeClr val="tx1">
                    <a:lumMod val="85000"/>
                    <a:lumOff val="15000"/>
                  </a:schemeClr>
                </a:solidFill>
                <a:latin typeface="Montserrat"/>
                <a:ea typeface="Montserrat"/>
                <a:cs typeface="Montserrat"/>
                <a:sym typeface="Montserrat"/>
              </a:rPr>
              <a:t>43  Ug </a:t>
            </a:r>
            <a:r>
              <a:rPr lang="en-PH" sz="2500" b="1" dirty="0" err="1">
                <a:solidFill>
                  <a:schemeClr val="tx1">
                    <a:lumMod val="85000"/>
                    <a:lumOff val="15000"/>
                  </a:schemeClr>
                </a:solidFill>
                <a:latin typeface="Montserrat"/>
                <a:ea typeface="Montserrat"/>
                <a:cs typeface="Montserrat"/>
                <a:sym typeface="Montserrat"/>
              </a:rPr>
              <a:t>kon</a:t>
            </a:r>
            <a:r>
              <a:rPr lang="en-PH" sz="2500" b="1" dirty="0">
                <a:solidFill>
                  <a:schemeClr val="tx1">
                    <a:lumMod val="85000"/>
                    <a:lumOff val="15000"/>
                  </a:schemeClr>
                </a:solidFill>
                <a:latin typeface="Montserrat"/>
                <a:ea typeface="Montserrat"/>
                <a:cs typeface="Montserrat"/>
                <a:sym typeface="Montserrat"/>
              </a:rPr>
              <a:t> ang </a:t>
            </a:r>
            <a:r>
              <a:rPr lang="en-PH" sz="2500" b="1" dirty="0" err="1">
                <a:solidFill>
                  <a:schemeClr val="tx1">
                    <a:lumMod val="85000"/>
                    <a:lumOff val="15000"/>
                  </a:schemeClr>
                </a:solidFill>
                <a:latin typeface="Montserrat"/>
                <a:ea typeface="Montserrat"/>
                <a:cs typeface="Montserrat"/>
                <a:sym typeface="Montserrat"/>
              </a:rPr>
              <a:t>imong</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usa</a:t>
            </a:r>
            <a:r>
              <a:rPr lang="en-PH" sz="2500" b="1" dirty="0">
                <a:solidFill>
                  <a:schemeClr val="tx1">
                    <a:lumMod val="85000"/>
                    <a:lumOff val="15000"/>
                  </a:schemeClr>
                </a:solidFill>
                <a:latin typeface="Montserrat"/>
                <a:ea typeface="Montserrat"/>
                <a:cs typeface="Montserrat"/>
                <a:sym typeface="Montserrat"/>
              </a:rPr>
              <a:t> ka </a:t>
            </a:r>
            <a:r>
              <a:rPr lang="en-PH" sz="2500" b="1" dirty="0" err="1">
                <a:solidFill>
                  <a:schemeClr val="tx1">
                    <a:lumMod val="85000"/>
                    <a:lumOff val="15000"/>
                  </a:schemeClr>
                </a:solidFill>
                <a:latin typeface="Montserrat"/>
                <a:ea typeface="Montserrat"/>
                <a:cs typeface="Montserrat"/>
                <a:sym typeface="Montserrat"/>
              </a:rPr>
              <a:t>kamot</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maoy</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makaingon</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sa</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imong</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pagpakasala</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putla</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kini</a:t>
            </a:r>
            <a:r>
              <a:rPr lang="en-PH" sz="2500" b="1" dirty="0">
                <a:solidFill>
                  <a:schemeClr val="tx1">
                    <a:lumMod val="85000"/>
                    <a:lumOff val="15000"/>
                  </a:schemeClr>
                </a:solidFill>
                <a:latin typeface="Montserrat"/>
                <a:ea typeface="Montserrat"/>
                <a:cs typeface="Montserrat"/>
                <a:sym typeface="Montserrat"/>
              </a:rPr>
              <a:t> kay </a:t>
            </a:r>
            <a:r>
              <a:rPr lang="en-PH" sz="2500" b="1" dirty="0" err="1">
                <a:solidFill>
                  <a:schemeClr val="tx1">
                    <a:lumMod val="85000"/>
                    <a:lumOff val="15000"/>
                  </a:schemeClr>
                </a:solidFill>
                <a:latin typeface="Montserrat"/>
                <a:ea typeface="Montserrat"/>
                <a:cs typeface="Montserrat"/>
                <a:sym typeface="Montserrat"/>
              </a:rPr>
              <a:t>maayo</a:t>
            </a:r>
            <a:r>
              <a:rPr lang="en-PH" sz="2500" b="1" dirty="0">
                <a:solidFill>
                  <a:schemeClr val="tx1">
                    <a:lumMod val="85000"/>
                    <a:lumOff val="15000"/>
                  </a:schemeClr>
                </a:solidFill>
                <a:latin typeface="Montserrat"/>
                <a:ea typeface="Montserrat"/>
                <a:cs typeface="Montserrat"/>
                <a:sym typeface="Montserrat"/>
              </a:rPr>
              <a:t> pa </a:t>
            </a:r>
            <a:r>
              <a:rPr lang="en-PH" sz="2500" b="1" dirty="0" err="1">
                <a:solidFill>
                  <a:schemeClr val="tx1">
                    <a:lumMod val="85000"/>
                    <a:lumOff val="15000"/>
                  </a:schemeClr>
                </a:solidFill>
                <a:latin typeface="Montserrat"/>
                <a:ea typeface="Montserrat"/>
                <a:cs typeface="Montserrat"/>
                <a:sym typeface="Montserrat"/>
              </a:rPr>
              <a:t>alang</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kanimo</a:t>
            </a:r>
            <a:r>
              <a:rPr lang="en-PH" sz="2500" b="1" dirty="0">
                <a:solidFill>
                  <a:schemeClr val="tx1">
                    <a:lumMod val="85000"/>
                    <a:lumOff val="15000"/>
                  </a:schemeClr>
                </a:solidFill>
                <a:latin typeface="Montserrat"/>
                <a:ea typeface="Montserrat"/>
                <a:cs typeface="Montserrat"/>
                <a:sym typeface="Montserrat"/>
              </a:rPr>
              <a:t> ang </a:t>
            </a:r>
            <a:r>
              <a:rPr lang="en-PH" sz="2500" b="1" dirty="0" err="1">
                <a:solidFill>
                  <a:schemeClr val="tx1">
                    <a:lumMod val="85000"/>
                    <a:lumOff val="15000"/>
                  </a:schemeClr>
                </a:solidFill>
                <a:latin typeface="Montserrat"/>
                <a:ea typeface="Montserrat"/>
                <a:cs typeface="Montserrat"/>
                <a:sym typeface="Montserrat"/>
              </a:rPr>
              <a:t>pagsulod</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sa</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kinabuhi</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bisan</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pungkol</a:t>
            </a:r>
            <a:r>
              <a:rPr lang="en-PH" sz="2500" b="1" dirty="0">
                <a:solidFill>
                  <a:schemeClr val="tx1">
                    <a:lumMod val="85000"/>
                    <a:lumOff val="15000"/>
                  </a:schemeClr>
                </a:solidFill>
                <a:latin typeface="Montserrat"/>
                <a:ea typeface="Montserrat"/>
                <a:cs typeface="Montserrat"/>
                <a:sym typeface="Montserrat"/>
              </a:rPr>
              <a:t> kay </a:t>
            </a:r>
            <a:r>
              <a:rPr lang="en-PH" sz="2500" b="1" dirty="0" err="1">
                <a:solidFill>
                  <a:schemeClr val="tx1">
                    <a:lumMod val="85000"/>
                    <a:lumOff val="15000"/>
                  </a:schemeClr>
                </a:solidFill>
                <a:latin typeface="Montserrat"/>
                <a:ea typeface="Montserrat"/>
                <a:cs typeface="Montserrat"/>
                <a:sym typeface="Montserrat"/>
              </a:rPr>
              <a:t>sa</a:t>
            </a:r>
            <a:r>
              <a:rPr lang="en-PH" sz="2500" b="1" dirty="0">
                <a:solidFill>
                  <a:schemeClr val="tx1">
                    <a:lumMod val="85000"/>
                    <a:lumOff val="15000"/>
                  </a:schemeClr>
                </a:solidFill>
                <a:latin typeface="Montserrat"/>
                <a:ea typeface="Montserrat"/>
                <a:cs typeface="Montserrat"/>
                <a:sym typeface="Montserrat"/>
              </a:rPr>
              <a:t> may </a:t>
            </a:r>
            <a:r>
              <a:rPr lang="en-PH" sz="2500" b="1" dirty="0" err="1">
                <a:solidFill>
                  <a:schemeClr val="tx1">
                    <a:lumMod val="85000"/>
                    <a:lumOff val="15000"/>
                  </a:schemeClr>
                </a:solidFill>
                <a:latin typeface="Montserrat"/>
                <a:ea typeface="Montserrat"/>
                <a:cs typeface="Montserrat"/>
                <a:sym typeface="Montserrat"/>
              </a:rPr>
              <a:t>duha</a:t>
            </a:r>
            <a:r>
              <a:rPr lang="en-PH" sz="2500" b="1" dirty="0">
                <a:solidFill>
                  <a:schemeClr val="tx1">
                    <a:lumMod val="85000"/>
                    <a:lumOff val="15000"/>
                  </a:schemeClr>
                </a:solidFill>
                <a:latin typeface="Montserrat"/>
                <a:ea typeface="Montserrat"/>
                <a:cs typeface="Montserrat"/>
                <a:sym typeface="Montserrat"/>
              </a:rPr>
              <a:t> ka </a:t>
            </a:r>
            <a:r>
              <a:rPr lang="en-PH" sz="2500" b="1" dirty="0" err="1">
                <a:solidFill>
                  <a:schemeClr val="tx1">
                    <a:lumMod val="85000"/>
                    <a:lumOff val="15000"/>
                  </a:schemeClr>
                </a:solidFill>
                <a:latin typeface="Montserrat"/>
                <a:ea typeface="Montserrat"/>
                <a:cs typeface="Montserrat"/>
                <a:sym typeface="Montserrat"/>
              </a:rPr>
              <a:t>kamot</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nga</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moadto</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sa</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imperno</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sa</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kalayo</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nga</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dili</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gayod</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mapalong</a:t>
            </a:r>
            <a:r>
              <a:rPr lang="en-PH" sz="2500" b="1" dirty="0">
                <a:solidFill>
                  <a:schemeClr val="tx1">
                    <a:lumMod val="85000"/>
                    <a:lumOff val="15000"/>
                  </a:schemeClr>
                </a:solidFill>
                <a:latin typeface="Montserrat"/>
                <a:ea typeface="Montserrat"/>
                <a:cs typeface="Montserrat"/>
                <a:sym typeface="Montserrat"/>
              </a:rPr>
              <a:t>. </a:t>
            </a:r>
          </a:p>
          <a:p>
            <a:pPr lvl="0">
              <a:lnSpc>
                <a:spcPts val="3500"/>
              </a:lnSpc>
            </a:pPr>
            <a:endParaRPr lang="en-PH" sz="2500" b="1" dirty="0">
              <a:solidFill>
                <a:schemeClr val="tx1">
                  <a:lumMod val="85000"/>
                  <a:lumOff val="15000"/>
                </a:schemeClr>
              </a:solidFill>
              <a:latin typeface="Montserrat"/>
              <a:ea typeface="Montserrat"/>
              <a:cs typeface="Montserrat"/>
              <a:sym typeface="Montserrat"/>
            </a:endParaRPr>
          </a:p>
          <a:p>
            <a:pPr lvl="0">
              <a:lnSpc>
                <a:spcPts val="3500"/>
              </a:lnSpc>
            </a:pPr>
            <a:r>
              <a:rPr lang="en-PH" sz="2500" b="1" dirty="0">
                <a:solidFill>
                  <a:schemeClr val="tx1">
                    <a:lumMod val="85000"/>
                    <a:lumOff val="15000"/>
                  </a:schemeClr>
                </a:solidFill>
                <a:latin typeface="Montserrat"/>
                <a:ea typeface="Montserrat"/>
                <a:cs typeface="Montserrat"/>
                <a:sym typeface="Montserrat"/>
              </a:rPr>
              <a:t>45  Ug </a:t>
            </a:r>
            <a:r>
              <a:rPr lang="en-PH" sz="2500" b="1" dirty="0" err="1">
                <a:solidFill>
                  <a:schemeClr val="tx1">
                    <a:lumMod val="85000"/>
                    <a:lumOff val="15000"/>
                  </a:schemeClr>
                </a:solidFill>
                <a:latin typeface="Montserrat"/>
                <a:ea typeface="Montserrat"/>
                <a:cs typeface="Montserrat"/>
                <a:sym typeface="Montserrat"/>
              </a:rPr>
              <a:t>kon</a:t>
            </a:r>
            <a:r>
              <a:rPr lang="en-PH" sz="2500" b="1" dirty="0">
                <a:solidFill>
                  <a:schemeClr val="tx1">
                    <a:lumMod val="85000"/>
                    <a:lumOff val="15000"/>
                  </a:schemeClr>
                </a:solidFill>
                <a:latin typeface="Montserrat"/>
                <a:ea typeface="Montserrat"/>
                <a:cs typeface="Montserrat"/>
                <a:sym typeface="Montserrat"/>
              </a:rPr>
              <a:t> ang </a:t>
            </a:r>
            <a:r>
              <a:rPr lang="en-PH" sz="2500" b="1" dirty="0" err="1">
                <a:solidFill>
                  <a:schemeClr val="tx1">
                    <a:lumMod val="85000"/>
                    <a:lumOff val="15000"/>
                  </a:schemeClr>
                </a:solidFill>
                <a:latin typeface="Montserrat"/>
                <a:ea typeface="Montserrat"/>
                <a:cs typeface="Montserrat"/>
                <a:sym typeface="Montserrat"/>
              </a:rPr>
              <a:t>imong</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usa</a:t>
            </a:r>
            <a:r>
              <a:rPr lang="en-PH" sz="2500" b="1" dirty="0">
                <a:solidFill>
                  <a:schemeClr val="tx1">
                    <a:lumMod val="85000"/>
                    <a:lumOff val="15000"/>
                  </a:schemeClr>
                </a:solidFill>
                <a:latin typeface="Montserrat"/>
                <a:ea typeface="Montserrat"/>
                <a:cs typeface="Montserrat"/>
                <a:sym typeface="Montserrat"/>
              </a:rPr>
              <a:t> ka </a:t>
            </a:r>
            <a:r>
              <a:rPr lang="en-PH" sz="2500" b="1" dirty="0" err="1">
                <a:solidFill>
                  <a:schemeClr val="tx1">
                    <a:lumMod val="85000"/>
                    <a:lumOff val="15000"/>
                  </a:schemeClr>
                </a:solidFill>
                <a:latin typeface="Montserrat"/>
                <a:ea typeface="Montserrat"/>
                <a:cs typeface="Montserrat"/>
                <a:sym typeface="Montserrat"/>
              </a:rPr>
              <a:t>tiil</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makaingon</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sa</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imong</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pagpakasala</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putla</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kini</a:t>
            </a:r>
            <a:r>
              <a:rPr lang="en-PH" sz="2500" b="1" dirty="0">
                <a:solidFill>
                  <a:schemeClr val="tx1">
                    <a:lumMod val="85000"/>
                    <a:lumOff val="15000"/>
                  </a:schemeClr>
                </a:solidFill>
                <a:latin typeface="Montserrat"/>
                <a:ea typeface="Montserrat"/>
                <a:cs typeface="Montserrat"/>
                <a:sym typeface="Montserrat"/>
              </a:rPr>
              <a:t> kay </a:t>
            </a:r>
            <a:r>
              <a:rPr lang="en-PH" sz="2500" b="1" dirty="0" err="1">
                <a:solidFill>
                  <a:schemeClr val="tx1">
                    <a:lumMod val="85000"/>
                    <a:lumOff val="15000"/>
                  </a:schemeClr>
                </a:solidFill>
                <a:latin typeface="Montserrat"/>
                <a:ea typeface="Montserrat"/>
                <a:cs typeface="Montserrat"/>
                <a:sym typeface="Montserrat"/>
              </a:rPr>
              <a:t>maayo</a:t>
            </a:r>
            <a:r>
              <a:rPr lang="en-PH" sz="2500" b="1" dirty="0">
                <a:solidFill>
                  <a:schemeClr val="tx1">
                    <a:lumMod val="85000"/>
                    <a:lumOff val="15000"/>
                  </a:schemeClr>
                </a:solidFill>
                <a:latin typeface="Montserrat"/>
                <a:ea typeface="Montserrat"/>
                <a:cs typeface="Montserrat"/>
                <a:sym typeface="Montserrat"/>
              </a:rPr>
              <a:t> pa </a:t>
            </a:r>
            <a:r>
              <a:rPr lang="en-PH" sz="2500" b="1" dirty="0" err="1">
                <a:solidFill>
                  <a:schemeClr val="tx1">
                    <a:lumMod val="85000"/>
                    <a:lumOff val="15000"/>
                  </a:schemeClr>
                </a:solidFill>
                <a:latin typeface="Montserrat"/>
                <a:ea typeface="Montserrat"/>
                <a:cs typeface="Montserrat"/>
                <a:sym typeface="Montserrat"/>
              </a:rPr>
              <a:t>alang</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kanimo</a:t>
            </a:r>
            <a:r>
              <a:rPr lang="en-PH" sz="2500" b="1" dirty="0">
                <a:solidFill>
                  <a:schemeClr val="tx1">
                    <a:lumMod val="85000"/>
                    <a:lumOff val="15000"/>
                  </a:schemeClr>
                </a:solidFill>
                <a:latin typeface="Montserrat"/>
                <a:ea typeface="Montserrat"/>
                <a:cs typeface="Montserrat"/>
                <a:sym typeface="Montserrat"/>
              </a:rPr>
              <a:t> ang </a:t>
            </a:r>
            <a:r>
              <a:rPr lang="en-PH" sz="2500" b="1" dirty="0" err="1">
                <a:solidFill>
                  <a:schemeClr val="tx1">
                    <a:lumMod val="85000"/>
                    <a:lumOff val="15000"/>
                  </a:schemeClr>
                </a:solidFill>
                <a:latin typeface="Montserrat"/>
                <a:ea typeface="Montserrat"/>
                <a:cs typeface="Montserrat"/>
                <a:sym typeface="Montserrat"/>
              </a:rPr>
              <a:t>pagsulod</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sa</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kinabuhi</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bisan</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bakol</a:t>
            </a:r>
            <a:r>
              <a:rPr lang="en-PH" sz="2500" b="1" dirty="0">
                <a:solidFill>
                  <a:schemeClr val="tx1">
                    <a:lumMod val="85000"/>
                    <a:lumOff val="15000"/>
                  </a:schemeClr>
                </a:solidFill>
                <a:latin typeface="Montserrat"/>
                <a:ea typeface="Montserrat"/>
                <a:cs typeface="Montserrat"/>
                <a:sym typeface="Montserrat"/>
              </a:rPr>
              <a:t> kay </a:t>
            </a:r>
            <a:r>
              <a:rPr lang="en-PH" sz="2500" b="1" dirty="0" err="1">
                <a:solidFill>
                  <a:schemeClr val="tx1">
                    <a:lumMod val="85000"/>
                    <a:lumOff val="15000"/>
                  </a:schemeClr>
                </a:solidFill>
                <a:latin typeface="Montserrat"/>
                <a:ea typeface="Montserrat"/>
                <a:cs typeface="Montserrat"/>
                <a:sym typeface="Montserrat"/>
              </a:rPr>
              <a:t>sa</a:t>
            </a:r>
            <a:r>
              <a:rPr lang="en-PH" sz="2500" b="1" dirty="0">
                <a:solidFill>
                  <a:schemeClr val="tx1">
                    <a:lumMod val="85000"/>
                    <a:lumOff val="15000"/>
                  </a:schemeClr>
                </a:solidFill>
                <a:latin typeface="Montserrat"/>
                <a:ea typeface="Montserrat"/>
                <a:cs typeface="Montserrat"/>
                <a:sym typeface="Montserrat"/>
              </a:rPr>
              <a:t> may </a:t>
            </a:r>
            <a:r>
              <a:rPr lang="en-PH" sz="2500" b="1" dirty="0" err="1">
                <a:solidFill>
                  <a:schemeClr val="tx1">
                    <a:lumMod val="85000"/>
                    <a:lumOff val="15000"/>
                  </a:schemeClr>
                </a:solidFill>
                <a:latin typeface="Montserrat"/>
                <a:ea typeface="Montserrat"/>
                <a:cs typeface="Montserrat"/>
                <a:sym typeface="Montserrat"/>
              </a:rPr>
              <a:t>duha</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ikaw</a:t>
            </a:r>
            <a:r>
              <a:rPr lang="en-PH" sz="2500" b="1" dirty="0">
                <a:solidFill>
                  <a:schemeClr val="tx1">
                    <a:lumMod val="85000"/>
                    <a:lumOff val="15000"/>
                  </a:schemeClr>
                </a:solidFill>
                <a:latin typeface="Montserrat"/>
                <a:ea typeface="Montserrat"/>
                <a:cs typeface="Montserrat"/>
                <a:sym typeface="Montserrat"/>
              </a:rPr>
              <a:t> ka </a:t>
            </a:r>
            <a:r>
              <a:rPr lang="en-PH" sz="2500" b="1" dirty="0" err="1">
                <a:solidFill>
                  <a:schemeClr val="tx1">
                    <a:lumMod val="85000"/>
                    <a:lumOff val="15000"/>
                  </a:schemeClr>
                </a:solidFill>
                <a:latin typeface="Montserrat"/>
                <a:ea typeface="Montserrat"/>
                <a:cs typeface="Montserrat"/>
                <a:sym typeface="Montserrat"/>
              </a:rPr>
              <a:t>tiil</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apan</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itambog</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ngadto</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sa</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imperno</a:t>
            </a:r>
            <a:r>
              <a:rPr lang="en-PH" sz="2500" b="1" dirty="0">
                <a:solidFill>
                  <a:schemeClr val="tx1">
                    <a:lumMod val="85000"/>
                    <a:lumOff val="15000"/>
                  </a:schemeClr>
                </a:solidFill>
                <a:latin typeface="Montserrat"/>
                <a:ea typeface="Montserrat"/>
                <a:cs typeface="Montserrat"/>
                <a:sym typeface="Montserrat"/>
              </a:rPr>
              <a:t>. </a:t>
            </a:r>
          </a:p>
          <a:p>
            <a:pPr lvl="0">
              <a:lnSpc>
                <a:spcPts val="3500"/>
              </a:lnSpc>
            </a:pPr>
            <a:endParaRPr lang="en-PH" sz="2500" b="1" dirty="0">
              <a:solidFill>
                <a:schemeClr val="tx1">
                  <a:lumMod val="85000"/>
                  <a:lumOff val="15000"/>
                </a:schemeClr>
              </a:solidFill>
              <a:latin typeface="Montserrat"/>
              <a:ea typeface="Montserrat"/>
              <a:cs typeface="Montserrat"/>
              <a:sym typeface="Montserrat"/>
            </a:endParaRPr>
          </a:p>
          <a:p>
            <a:pPr lvl="0">
              <a:lnSpc>
                <a:spcPts val="3500"/>
              </a:lnSpc>
            </a:pPr>
            <a:r>
              <a:rPr lang="en-PH" sz="2500" b="1" dirty="0">
                <a:solidFill>
                  <a:schemeClr val="tx1">
                    <a:lumMod val="85000"/>
                    <a:lumOff val="15000"/>
                  </a:schemeClr>
                </a:solidFill>
                <a:latin typeface="Montserrat"/>
                <a:ea typeface="Montserrat"/>
                <a:cs typeface="Montserrat"/>
                <a:sym typeface="Montserrat"/>
              </a:rPr>
              <a:t>47  Ug </a:t>
            </a:r>
            <a:r>
              <a:rPr lang="en-PH" sz="2500" b="1" dirty="0" err="1">
                <a:solidFill>
                  <a:schemeClr val="tx1">
                    <a:lumMod val="85000"/>
                    <a:lumOff val="15000"/>
                  </a:schemeClr>
                </a:solidFill>
                <a:latin typeface="Montserrat"/>
                <a:ea typeface="Montserrat"/>
                <a:cs typeface="Montserrat"/>
                <a:sym typeface="Montserrat"/>
              </a:rPr>
              <a:t>kon</a:t>
            </a:r>
            <a:r>
              <a:rPr lang="en-PH" sz="2500" b="1" dirty="0">
                <a:solidFill>
                  <a:schemeClr val="tx1">
                    <a:lumMod val="85000"/>
                    <a:lumOff val="15000"/>
                  </a:schemeClr>
                </a:solidFill>
                <a:latin typeface="Montserrat"/>
                <a:ea typeface="Montserrat"/>
                <a:cs typeface="Montserrat"/>
                <a:sym typeface="Montserrat"/>
              </a:rPr>
              <a:t> ang </a:t>
            </a:r>
            <a:r>
              <a:rPr lang="en-PH" sz="2500" b="1" dirty="0" err="1">
                <a:solidFill>
                  <a:schemeClr val="tx1">
                    <a:lumMod val="85000"/>
                    <a:lumOff val="15000"/>
                  </a:schemeClr>
                </a:solidFill>
                <a:latin typeface="Montserrat"/>
                <a:ea typeface="Montserrat"/>
                <a:cs typeface="Montserrat"/>
                <a:sym typeface="Montserrat"/>
              </a:rPr>
              <a:t>imong</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usa</a:t>
            </a:r>
            <a:r>
              <a:rPr lang="en-PH" sz="2500" b="1" dirty="0">
                <a:solidFill>
                  <a:schemeClr val="tx1">
                    <a:lumMod val="85000"/>
                    <a:lumOff val="15000"/>
                  </a:schemeClr>
                </a:solidFill>
                <a:latin typeface="Montserrat"/>
                <a:ea typeface="Montserrat"/>
                <a:cs typeface="Montserrat"/>
                <a:sym typeface="Montserrat"/>
              </a:rPr>
              <a:t> ka </a:t>
            </a:r>
            <a:r>
              <a:rPr lang="en-PH" sz="2500" b="1" dirty="0" err="1">
                <a:solidFill>
                  <a:schemeClr val="tx1">
                    <a:lumMod val="85000"/>
                    <a:lumOff val="15000"/>
                  </a:schemeClr>
                </a:solidFill>
                <a:latin typeface="Montserrat"/>
                <a:ea typeface="Montserrat"/>
                <a:cs typeface="Montserrat"/>
                <a:sym typeface="Montserrat"/>
              </a:rPr>
              <a:t>mata</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maoy</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makaingon</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sa</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imong</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pagpakasala</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lugita</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kini</a:t>
            </a:r>
            <a:r>
              <a:rPr lang="en-PH" sz="2500" b="1" dirty="0">
                <a:solidFill>
                  <a:schemeClr val="tx1">
                    <a:lumMod val="85000"/>
                    <a:lumOff val="15000"/>
                  </a:schemeClr>
                </a:solidFill>
                <a:latin typeface="Montserrat"/>
                <a:ea typeface="Montserrat"/>
                <a:cs typeface="Montserrat"/>
                <a:sym typeface="Montserrat"/>
              </a:rPr>
              <a:t> kay </a:t>
            </a:r>
            <a:r>
              <a:rPr lang="en-PH" sz="2500" b="1" dirty="0" err="1">
                <a:solidFill>
                  <a:schemeClr val="tx1">
                    <a:lumMod val="85000"/>
                    <a:lumOff val="15000"/>
                  </a:schemeClr>
                </a:solidFill>
                <a:latin typeface="Montserrat"/>
                <a:ea typeface="Montserrat"/>
                <a:cs typeface="Montserrat"/>
                <a:sym typeface="Montserrat"/>
              </a:rPr>
              <a:t>maayo</a:t>
            </a:r>
            <a:r>
              <a:rPr lang="en-PH" sz="2500" b="1" dirty="0">
                <a:solidFill>
                  <a:schemeClr val="tx1">
                    <a:lumMod val="85000"/>
                    <a:lumOff val="15000"/>
                  </a:schemeClr>
                </a:solidFill>
                <a:latin typeface="Montserrat"/>
                <a:ea typeface="Montserrat"/>
                <a:cs typeface="Montserrat"/>
                <a:sym typeface="Montserrat"/>
              </a:rPr>
              <a:t> pa </a:t>
            </a:r>
            <a:r>
              <a:rPr lang="en-PH" sz="2500" b="1" dirty="0" err="1">
                <a:solidFill>
                  <a:schemeClr val="tx1">
                    <a:lumMod val="85000"/>
                    <a:lumOff val="15000"/>
                  </a:schemeClr>
                </a:solidFill>
                <a:latin typeface="Montserrat"/>
                <a:ea typeface="Montserrat"/>
                <a:cs typeface="Montserrat"/>
                <a:sym typeface="Montserrat"/>
              </a:rPr>
              <a:t>alang</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kanimo</a:t>
            </a:r>
            <a:r>
              <a:rPr lang="en-PH" sz="2500" b="1" dirty="0">
                <a:solidFill>
                  <a:schemeClr val="tx1">
                    <a:lumMod val="85000"/>
                    <a:lumOff val="15000"/>
                  </a:schemeClr>
                </a:solidFill>
                <a:latin typeface="Montserrat"/>
                <a:ea typeface="Montserrat"/>
                <a:cs typeface="Montserrat"/>
                <a:sym typeface="Montserrat"/>
              </a:rPr>
              <a:t> ang </a:t>
            </a:r>
            <a:r>
              <a:rPr lang="en-PH" sz="2500" b="1" dirty="0" err="1">
                <a:solidFill>
                  <a:schemeClr val="tx1">
                    <a:lumMod val="85000"/>
                    <a:lumOff val="15000"/>
                  </a:schemeClr>
                </a:solidFill>
                <a:latin typeface="Montserrat"/>
                <a:ea typeface="Montserrat"/>
                <a:cs typeface="Montserrat"/>
                <a:sym typeface="Montserrat"/>
              </a:rPr>
              <a:t>pagsulod</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sa</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gingharian</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sa</a:t>
            </a:r>
            <a:r>
              <a:rPr lang="en-PH" sz="2500" b="1" dirty="0">
                <a:solidFill>
                  <a:schemeClr val="tx1">
                    <a:lumMod val="85000"/>
                    <a:lumOff val="15000"/>
                  </a:schemeClr>
                </a:solidFill>
                <a:latin typeface="Montserrat"/>
                <a:ea typeface="Montserrat"/>
                <a:cs typeface="Montserrat"/>
                <a:sym typeface="Montserrat"/>
              </a:rPr>
              <a:t> Dios </a:t>
            </a:r>
            <a:r>
              <a:rPr lang="en-PH" sz="2500" b="1" dirty="0" err="1">
                <a:solidFill>
                  <a:schemeClr val="tx1">
                    <a:lumMod val="85000"/>
                    <a:lumOff val="15000"/>
                  </a:schemeClr>
                </a:solidFill>
                <a:latin typeface="Montserrat"/>
                <a:ea typeface="Montserrat"/>
                <a:cs typeface="Montserrat"/>
                <a:sym typeface="Montserrat"/>
              </a:rPr>
              <a:t>nga</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usa</a:t>
            </a:r>
            <a:r>
              <a:rPr lang="en-PH" sz="2500" b="1" dirty="0">
                <a:solidFill>
                  <a:schemeClr val="tx1">
                    <a:lumMod val="85000"/>
                    <a:lumOff val="15000"/>
                  </a:schemeClr>
                </a:solidFill>
                <a:latin typeface="Montserrat"/>
                <a:ea typeface="Montserrat"/>
                <a:cs typeface="Montserrat"/>
                <a:sym typeface="Montserrat"/>
              </a:rPr>
              <a:t> ang </a:t>
            </a:r>
            <a:r>
              <a:rPr lang="en-PH" sz="2500" b="1" dirty="0" err="1">
                <a:solidFill>
                  <a:schemeClr val="tx1">
                    <a:lumMod val="85000"/>
                    <a:lumOff val="15000"/>
                  </a:schemeClr>
                </a:solidFill>
                <a:latin typeface="Montserrat"/>
                <a:ea typeface="Montserrat"/>
                <a:cs typeface="Montserrat"/>
                <a:sym typeface="Montserrat"/>
              </a:rPr>
              <a:t>imong</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mata</a:t>
            </a:r>
            <a:r>
              <a:rPr lang="en-PH" sz="2500" b="1" dirty="0">
                <a:solidFill>
                  <a:schemeClr val="tx1">
                    <a:lumMod val="85000"/>
                    <a:lumOff val="15000"/>
                  </a:schemeClr>
                </a:solidFill>
                <a:latin typeface="Montserrat"/>
                <a:ea typeface="Montserrat"/>
                <a:cs typeface="Montserrat"/>
                <a:sym typeface="Montserrat"/>
              </a:rPr>
              <a:t> kay </a:t>
            </a:r>
            <a:r>
              <a:rPr lang="en-PH" sz="2500" b="1" dirty="0" err="1">
                <a:solidFill>
                  <a:schemeClr val="tx1">
                    <a:lumMod val="85000"/>
                    <a:lumOff val="15000"/>
                  </a:schemeClr>
                </a:solidFill>
                <a:latin typeface="Montserrat"/>
                <a:ea typeface="Montserrat"/>
                <a:cs typeface="Montserrat"/>
                <a:sym typeface="Montserrat"/>
              </a:rPr>
              <a:t>sa</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duha</a:t>
            </a:r>
            <a:r>
              <a:rPr lang="en-PH" sz="2500" b="1" dirty="0">
                <a:solidFill>
                  <a:schemeClr val="tx1">
                    <a:lumMod val="85000"/>
                    <a:lumOff val="15000"/>
                  </a:schemeClr>
                </a:solidFill>
                <a:latin typeface="Montserrat"/>
                <a:ea typeface="Montserrat"/>
                <a:cs typeface="Montserrat"/>
                <a:sym typeface="Montserrat"/>
              </a:rPr>
              <a:t> ang </a:t>
            </a:r>
            <a:r>
              <a:rPr lang="en-PH" sz="2500" b="1" dirty="0" err="1">
                <a:solidFill>
                  <a:schemeClr val="tx1">
                    <a:lumMod val="85000"/>
                    <a:lumOff val="15000"/>
                  </a:schemeClr>
                </a:solidFill>
                <a:latin typeface="Montserrat"/>
                <a:ea typeface="Montserrat"/>
                <a:cs typeface="Montserrat"/>
                <a:sym typeface="Montserrat"/>
              </a:rPr>
              <a:t>imong</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mata</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apan</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itambog</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ikaw</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ngadto</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sa</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imperno</a:t>
            </a:r>
            <a:r>
              <a:rPr lang="en-PH" sz="2500" b="1" dirty="0">
                <a:solidFill>
                  <a:schemeClr val="tx1">
                    <a:lumMod val="85000"/>
                    <a:lumOff val="15000"/>
                  </a:schemeClr>
                </a:solidFill>
                <a:latin typeface="Montserrat"/>
                <a:ea typeface="Montserrat"/>
                <a:cs typeface="Montserrat"/>
                <a:sym typeface="Montserrat"/>
              </a:rPr>
              <a:t>, </a:t>
            </a:r>
          </a:p>
        </p:txBody>
      </p:sp>
    </p:spTree>
    <p:extLst>
      <p:ext uri="{BB962C8B-B14F-4D97-AF65-F5344CB8AC3E}">
        <p14:creationId xmlns:p14="http://schemas.microsoft.com/office/powerpoint/2010/main" val="26730609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94">
          <a:extLst>
            <a:ext uri="{FF2B5EF4-FFF2-40B4-BE49-F238E27FC236}">
              <a16:creationId xmlns:a16="http://schemas.microsoft.com/office/drawing/2014/main" id="{E10CFB12-62FE-3F29-4D72-EB600D40538C}"/>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79DF1522-6762-B32C-A555-8354855633D0}"/>
              </a:ext>
            </a:extLst>
          </p:cNvPr>
          <p:cNvPicPr>
            <a:picLocks noChangeAspect="1"/>
          </p:cNvPicPr>
          <p:nvPr/>
        </p:nvPicPr>
        <p:blipFill>
          <a:blip r:embed="rId3"/>
          <a:srcRect/>
          <a:stretch/>
        </p:blipFill>
        <p:spPr>
          <a:xfrm>
            <a:off x="1143" y="643"/>
            <a:ext cx="18285714" cy="10285714"/>
          </a:xfrm>
          <a:prstGeom prst="rect">
            <a:avLst/>
          </a:prstGeom>
        </p:spPr>
      </p:pic>
      <p:sp>
        <p:nvSpPr>
          <p:cNvPr id="96" name="Google Shape;96;p2">
            <a:extLst>
              <a:ext uri="{FF2B5EF4-FFF2-40B4-BE49-F238E27FC236}">
                <a16:creationId xmlns:a16="http://schemas.microsoft.com/office/drawing/2014/main" id="{097697E8-9DCE-F032-EE50-5C1B9E8EAEDD}"/>
              </a:ext>
            </a:extLst>
          </p:cNvPr>
          <p:cNvSpPr txBox="1"/>
          <p:nvPr/>
        </p:nvSpPr>
        <p:spPr>
          <a:xfrm>
            <a:off x="4310743" y="443948"/>
            <a:ext cx="9666514" cy="528602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PH" sz="5000" b="1" i="0" u="none" strike="noStrike" cap="none" dirty="0">
                <a:solidFill>
                  <a:schemeClr val="tx1">
                    <a:lumMod val="95000"/>
                    <a:lumOff val="5000"/>
                  </a:schemeClr>
                </a:solidFill>
                <a:latin typeface="Montserrat ExtraBold" panose="00000900000000000000" pitchFamily="2" charset="0"/>
                <a:ea typeface="Montserrat"/>
                <a:cs typeface="Montserrat"/>
                <a:sym typeface="Montserrat"/>
              </a:rPr>
              <a:t>Marcos 9:43-50</a:t>
            </a:r>
            <a:br>
              <a:rPr lang="en-PH" sz="2500" b="1" dirty="0">
                <a:solidFill>
                  <a:srgbClr val="FFFF00"/>
                </a:solidFill>
                <a:latin typeface="Montserrat"/>
                <a:ea typeface="Montserrat"/>
                <a:cs typeface="Montserrat"/>
                <a:sym typeface="Montserrat"/>
              </a:rPr>
            </a:br>
            <a:endParaRPr lang="en-PH" sz="2500" b="1" dirty="0">
              <a:solidFill>
                <a:srgbClr val="FFFF00"/>
              </a:solidFill>
              <a:latin typeface="Montserrat"/>
              <a:ea typeface="Montserrat"/>
              <a:cs typeface="Montserrat"/>
              <a:sym typeface="Montserrat"/>
            </a:endParaRPr>
          </a:p>
          <a:p>
            <a:pPr lvl="0">
              <a:lnSpc>
                <a:spcPts val="3500"/>
              </a:lnSpc>
            </a:pPr>
            <a:r>
              <a:rPr lang="en-PH" sz="2500" b="1" dirty="0">
                <a:solidFill>
                  <a:schemeClr val="tx1">
                    <a:lumMod val="85000"/>
                    <a:lumOff val="15000"/>
                  </a:schemeClr>
                </a:solidFill>
                <a:latin typeface="Montserrat"/>
                <a:ea typeface="Montserrat"/>
                <a:cs typeface="Montserrat"/>
                <a:sym typeface="Montserrat"/>
              </a:rPr>
              <a:t>48  </a:t>
            </a:r>
            <a:r>
              <a:rPr lang="en-PH" sz="2500" b="1" dirty="0" err="1">
                <a:solidFill>
                  <a:schemeClr val="tx1">
                    <a:lumMod val="85000"/>
                    <a:lumOff val="15000"/>
                  </a:schemeClr>
                </a:solidFill>
                <a:latin typeface="Montserrat"/>
                <a:ea typeface="Montserrat"/>
                <a:cs typeface="Montserrat"/>
                <a:sym typeface="Montserrat"/>
              </a:rPr>
              <a:t>diin</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didto</a:t>
            </a:r>
            <a:r>
              <a:rPr lang="en-PH" sz="2500" b="1" dirty="0">
                <a:solidFill>
                  <a:schemeClr val="tx1">
                    <a:lumMod val="85000"/>
                    <a:lumOff val="15000"/>
                  </a:schemeClr>
                </a:solidFill>
                <a:latin typeface="Montserrat"/>
                <a:ea typeface="Montserrat"/>
                <a:cs typeface="Montserrat"/>
                <a:sym typeface="Montserrat"/>
              </a:rPr>
              <a:t> ang </a:t>
            </a:r>
            <a:r>
              <a:rPr lang="en-PH" sz="2500" b="1" dirty="0" err="1">
                <a:solidFill>
                  <a:schemeClr val="tx1">
                    <a:lumMod val="85000"/>
                    <a:lumOff val="15000"/>
                  </a:schemeClr>
                </a:solidFill>
                <a:latin typeface="Montserrat"/>
                <a:ea typeface="Montserrat"/>
                <a:cs typeface="Montserrat"/>
                <a:sym typeface="Montserrat"/>
              </a:rPr>
              <a:t>ilang</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ulod</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dili</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mamatay</a:t>
            </a:r>
            <a:r>
              <a:rPr lang="en-PH" sz="2500" b="1" dirty="0">
                <a:solidFill>
                  <a:schemeClr val="tx1">
                    <a:lumMod val="85000"/>
                    <a:lumOff val="15000"/>
                  </a:schemeClr>
                </a:solidFill>
                <a:latin typeface="Montserrat"/>
                <a:ea typeface="Montserrat"/>
                <a:cs typeface="Montserrat"/>
                <a:sym typeface="Montserrat"/>
              </a:rPr>
              <a:t> ug ang </a:t>
            </a:r>
            <a:r>
              <a:rPr lang="en-PH" sz="2500" b="1" dirty="0" err="1">
                <a:solidFill>
                  <a:schemeClr val="tx1">
                    <a:lumMod val="85000"/>
                    <a:lumOff val="15000"/>
                  </a:schemeClr>
                </a:solidFill>
                <a:latin typeface="Montserrat"/>
                <a:ea typeface="Montserrat"/>
                <a:cs typeface="Montserrat"/>
                <a:sym typeface="Montserrat"/>
              </a:rPr>
              <a:t>kalayo</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dili</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mapalong</a:t>
            </a:r>
            <a:r>
              <a:rPr lang="en-PH" sz="2500" b="1" dirty="0">
                <a:solidFill>
                  <a:schemeClr val="tx1">
                    <a:lumMod val="85000"/>
                    <a:lumOff val="15000"/>
                  </a:schemeClr>
                </a:solidFill>
                <a:latin typeface="Montserrat"/>
                <a:ea typeface="Montserrat"/>
                <a:cs typeface="Montserrat"/>
                <a:sym typeface="Montserrat"/>
              </a:rPr>
              <a:t>. </a:t>
            </a:r>
          </a:p>
          <a:p>
            <a:pPr lvl="0">
              <a:lnSpc>
                <a:spcPts val="3500"/>
              </a:lnSpc>
            </a:pPr>
            <a:endParaRPr lang="en-PH" sz="2500" b="1" dirty="0">
              <a:solidFill>
                <a:schemeClr val="tx1">
                  <a:lumMod val="85000"/>
                  <a:lumOff val="15000"/>
                </a:schemeClr>
              </a:solidFill>
              <a:latin typeface="Montserrat"/>
              <a:ea typeface="Montserrat"/>
              <a:cs typeface="Montserrat"/>
              <a:sym typeface="Montserrat"/>
            </a:endParaRPr>
          </a:p>
          <a:p>
            <a:pPr lvl="0">
              <a:lnSpc>
                <a:spcPts val="3500"/>
              </a:lnSpc>
            </a:pPr>
            <a:r>
              <a:rPr lang="en-PH" sz="2500" b="1" dirty="0">
                <a:solidFill>
                  <a:schemeClr val="tx1">
                    <a:lumMod val="85000"/>
                    <a:lumOff val="15000"/>
                  </a:schemeClr>
                </a:solidFill>
                <a:latin typeface="Montserrat"/>
                <a:ea typeface="Montserrat"/>
                <a:cs typeface="Montserrat"/>
                <a:sym typeface="Montserrat"/>
              </a:rPr>
              <a:t>49  Kay ang </a:t>
            </a:r>
            <a:r>
              <a:rPr lang="en-PH" sz="2500" b="1" dirty="0" err="1">
                <a:solidFill>
                  <a:schemeClr val="tx1">
                    <a:lumMod val="85000"/>
                    <a:lumOff val="15000"/>
                  </a:schemeClr>
                </a:solidFill>
                <a:latin typeface="Montserrat"/>
                <a:ea typeface="Montserrat"/>
                <a:cs typeface="Montserrat"/>
                <a:sym typeface="Montserrat"/>
              </a:rPr>
              <a:t>matag</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usa</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asinan</a:t>
            </a:r>
            <a:r>
              <a:rPr lang="en-PH" sz="2500" b="1" dirty="0">
                <a:solidFill>
                  <a:schemeClr val="tx1">
                    <a:lumMod val="85000"/>
                    <a:lumOff val="15000"/>
                  </a:schemeClr>
                </a:solidFill>
                <a:latin typeface="Montserrat"/>
                <a:ea typeface="Montserrat"/>
                <a:cs typeface="Montserrat"/>
                <a:sym typeface="Montserrat"/>
              </a:rPr>
              <a:t> ug </a:t>
            </a:r>
            <a:r>
              <a:rPr lang="en-PH" sz="2500" b="1" dirty="0" err="1">
                <a:solidFill>
                  <a:schemeClr val="tx1">
                    <a:lumMod val="85000"/>
                    <a:lumOff val="15000"/>
                  </a:schemeClr>
                </a:solidFill>
                <a:latin typeface="Montserrat"/>
                <a:ea typeface="Montserrat"/>
                <a:cs typeface="Montserrat"/>
                <a:sym typeface="Montserrat"/>
              </a:rPr>
              <a:t>kalayo</a:t>
            </a:r>
            <a:r>
              <a:rPr lang="en-PH" sz="2500" b="1" dirty="0">
                <a:solidFill>
                  <a:schemeClr val="tx1">
                    <a:lumMod val="85000"/>
                    <a:lumOff val="15000"/>
                  </a:schemeClr>
                </a:solidFill>
                <a:latin typeface="Montserrat"/>
                <a:ea typeface="Montserrat"/>
                <a:cs typeface="Montserrat"/>
                <a:sym typeface="Montserrat"/>
              </a:rPr>
              <a:t>. </a:t>
            </a:r>
          </a:p>
          <a:p>
            <a:pPr lvl="0">
              <a:lnSpc>
                <a:spcPts val="3500"/>
              </a:lnSpc>
            </a:pPr>
            <a:endParaRPr lang="en-PH" sz="2500" b="1" dirty="0">
              <a:solidFill>
                <a:schemeClr val="tx1">
                  <a:lumMod val="85000"/>
                  <a:lumOff val="15000"/>
                </a:schemeClr>
              </a:solidFill>
              <a:latin typeface="Montserrat"/>
              <a:ea typeface="Montserrat"/>
              <a:cs typeface="Montserrat"/>
              <a:sym typeface="Montserrat"/>
            </a:endParaRPr>
          </a:p>
          <a:p>
            <a:pPr lvl="0">
              <a:lnSpc>
                <a:spcPts val="3500"/>
              </a:lnSpc>
            </a:pPr>
            <a:r>
              <a:rPr lang="en-PH" sz="2500" b="1" dirty="0">
                <a:solidFill>
                  <a:schemeClr val="tx1">
                    <a:lumMod val="85000"/>
                    <a:lumOff val="15000"/>
                  </a:schemeClr>
                </a:solidFill>
                <a:latin typeface="Montserrat"/>
                <a:ea typeface="Montserrat"/>
                <a:cs typeface="Montserrat"/>
                <a:sym typeface="Montserrat"/>
              </a:rPr>
              <a:t>50  Ang </a:t>
            </a:r>
            <a:r>
              <a:rPr lang="en-PH" sz="2500" b="1" dirty="0" err="1">
                <a:solidFill>
                  <a:schemeClr val="tx1">
                    <a:lumMod val="85000"/>
                    <a:lumOff val="15000"/>
                  </a:schemeClr>
                </a:solidFill>
                <a:latin typeface="Montserrat"/>
                <a:ea typeface="Montserrat"/>
                <a:cs typeface="Montserrat"/>
                <a:sym typeface="Montserrat"/>
              </a:rPr>
              <a:t>asin</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maayo</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apan</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kon</a:t>
            </a:r>
            <a:r>
              <a:rPr lang="en-PH" sz="2500" b="1" dirty="0">
                <a:solidFill>
                  <a:schemeClr val="tx1">
                    <a:lumMod val="85000"/>
                    <a:lumOff val="15000"/>
                  </a:schemeClr>
                </a:solidFill>
                <a:latin typeface="Montserrat"/>
                <a:ea typeface="Montserrat"/>
                <a:cs typeface="Montserrat"/>
                <a:sym typeface="Montserrat"/>
              </a:rPr>
              <a:t> ang </a:t>
            </a:r>
            <a:r>
              <a:rPr lang="en-PH" sz="2500" b="1" dirty="0" err="1">
                <a:solidFill>
                  <a:schemeClr val="tx1">
                    <a:lumMod val="85000"/>
                    <a:lumOff val="15000"/>
                  </a:schemeClr>
                </a:solidFill>
                <a:latin typeface="Montserrat"/>
                <a:ea typeface="Montserrat"/>
                <a:cs typeface="Montserrat"/>
                <a:sym typeface="Montserrat"/>
              </a:rPr>
              <a:t>asin</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mawad</a:t>
            </a:r>
            <a:r>
              <a:rPr lang="en-PH" sz="2500" b="1" dirty="0">
                <a:solidFill>
                  <a:schemeClr val="tx1">
                    <a:lumMod val="85000"/>
                    <a:lumOff val="15000"/>
                  </a:schemeClr>
                </a:solidFill>
                <a:latin typeface="Montserrat"/>
                <a:ea typeface="Montserrat"/>
                <a:cs typeface="Montserrat"/>
                <a:sym typeface="Montserrat"/>
              </a:rPr>
              <a:t>-an </a:t>
            </a:r>
            <a:r>
              <a:rPr lang="en-PH" sz="2500" b="1" dirty="0" err="1">
                <a:solidFill>
                  <a:schemeClr val="tx1">
                    <a:lumMod val="85000"/>
                    <a:lumOff val="15000"/>
                  </a:schemeClr>
                </a:solidFill>
                <a:latin typeface="Montserrat"/>
                <a:ea typeface="Montserrat"/>
                <a:cs typeface="Montserrat"/>
                <a:sym typeface="Montserrat"/>
              </a:rPr>
              <a:t>sa</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iyang</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kaparat</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unsaon</a:t>
            </a:r>
            <a:r>
              <a:rPr lang="en-PH" sz="2500" b="1" dirty="0">
                <a:solidFill>
                  <a:schemeClr val="tx1">
                    <a:lumMod val="85000"/>
                    <a:lumOff val="15000"/>
                  </a:schemeClr>
                </a:solidFill>
                <a:latin typeface="Montserrat"/>
                <a:ea typeface="Montserrat"/>
                <a:cs typeface="Montserrat"/>
                <a:sym typeface="Montserrat"/>
              </a:rPr>
              <a:t> pa man </a:t>
            </a:r>
            <a:r>
              <a:rPr lang="en-PH" sz="2500" b="1" dirty="0" err="1">
                <a:solidFill>
                  <a:schemeClr val="tx1">
                    <a:lumMod val="85000"/>
                    <a:lumOff val="15000"/>
                  </a:schemeClr>
                </a:solidFill>
                <a:latin typeface="Montserrat"/>
                <a:ea typeface="Montserrat"/>
                <a:cs typeface="Montserrat"/>
                <a:sym typeface="Montserrat"/>
              </a:rPr>
              <a:t>nimo</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sa</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pagpabalik</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niini</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sa</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iyang</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kaparat</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Pagbaton</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kamo</a:t>
            </a:r>
            <a:r>
              <a:rPr lang="en-PH" sz="2500" b="1" dirty="0">
                <a:solidFill>
                  <a:schemeClr val="tx1">
                    <a:lumMod val="85000"/>
                    <a:lumOff val="15000"/>
                  </a:schemeClr>
                </a:solidFill>
                <a:latin typeface="Montserrat"/>
                <a:ea typeface="Montserrat"/>
                <a:cs typeface="Montserrat"/>
                <a:sym typeface="Montserrat"/>
              </a:rPr>
              <a:t> ug </a:t>
            </a:r>
            <a:r>
              <a:rPr lang="en-PH" sz="2500" b="1" dirty="0" err="1">
                <a:solidFill>
                  <a:schemeClr val="tx1">
                    <a:lumMod val="85000"/>
                    <a:lumOff val="15000"/>
                  </a:schemeClr>
                </a:solidFill>
                <a:latin typeface="Montserrat"/>
                <a:ea typeface="Montserrat"/>
                <a:cs typeface="Montserrat"/>
                <a:sym typeface="Montserrat"/>
              </a:rPr>
              <a:t>asin</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diha</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sa</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inyong</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kaugalingon</a:t>
            </a:r>
            <a:r>
              <a:rPr lang="en-PH" sz="2500" b="1" dirty="0">
                <a:solidFill>
                  <a:schemeClr val="tx1">
                    <a:lumMod val="85000"/>
                    <a:lumOff val="15000"/>
                  </a:schemeClr>
                </a:solidFill>
                <a:latin typeface="Montserrat"/>
                <a:ea typeface="Montserrat"/>
                <a:cs typeface="Montserrat"/>
                <a:sym typeface="Montserrat"/>
              </a:rPr>
              <a:t>, ug </a:t>
            </a:r>
            <a:r>
              <a:rPr lang="en-PH" sz="2500" b="1" dirty="0" err="1">
                <a:solidFill>
                  <a:schemeClr val="tx1">
                    <a:lumMod val="85000"/>
                    <a:lumOff val="15000"/>
                  </a:schemeClr>
                </a:solidFill>
                <a:latin typeface="Montserrat"/>
                <a:ea typeface="Montserrat"/>
                <a:cs typeface="Montserrat"/>
                <a:sym typeface="Montserrat"/>
              </a:rPr>
              <a:t>pagdinaitay</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kamo</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sa</a:t>
            </a:r>
            <a:r>
              <a:rPr lang="en-PH" sz="2500" b="1" dirty="0">
                <a:solidFill>
                  <a:schemeClr val="tx1">
                    <a:lumMod val="85000"/>
                    <a:lumOff val="15000"/>
                  </a:schemeClr>
                </a:solidFill>
                <a:latin typeface="Montserrat"/>
                <a:ea typeface="Montserrat"/>
                <a:cs typeface="Montserrat"/>
                <a:sym typeface="Montserrat"/>
              </a:rPr>
              <a:t> </a:t>
            </a:r>
            <a:r>
              <a:rPr lang="en-PH" sz="2500" b="1" dirty="0" err="1">
                <a:solidFill>
                  <a:schemeClr val="tx1">
                    <a:lumMod val="85000"/>
                    <a:lumOff val="15000"/>
                  </a:schemeClr>
                </a:solidFill>
                <a:latin typeface="Montserrat"/>
                <a:ea typeface="Montserrat"/>
                <a:cs typeface="Montserrat"/>
                <a:sym typeface="Montserrat"/>
              </a:rPr>
              <a:t>usa</a:t>
            </a:r>
            <a:r>
              <a:rPr lang="en-PH" sz="2500" b="1" dirty="0">
                <a:solidFill>
                  <a:schemeClr val="tx1">
                    <a:lumMod val="85000"/>
                    <a:lumOff val="15000"/>
                  </a:schemeClr>
                </a:solidFill>
                <a:latin typeface="Montserrat"/>
                <a:ea typeface="Montserrat"/>
                <a:cs typeface="Montserrat"/>
                <a:sym typeface="Montserrat"/>
              </a:rPr>
              <a:t> ug </a:t>
            </a:r>
            <a:r>
              <a:rPr lang="en-PH" sz="2500" b="1" dirty="0" err="1">
                <a:solidFill>
                  <a:schemeClr val="tx1">
                    <a:lumMod val="85000"/>
                    <a:lumOff val="15000"/>
                  </a:schemeClr>
                </a:solidFill>
                <a:latin typeface="Montserrat"/>
                <a:ea typeface="Montserrat"/>
                <a:cs typeface="Montserrat"/>
                <a:sym typeface="Montserrat"/>
              </a:rPr>
              <a:t>usa</a:t>
            </a:r>
            <a:r>
              <a:rPr lang="en-PH" sz="2500" b="1" dirty="0">
                <a:solidFill>
                  <a:schemeClr val="tx1">
                    <a:lumMod val="85000"/>
                    <a:lumOff val="15000"/>
                  </a:schemeClr>
                </a:solidFill>
                <a:latin typeface="Montserrat"/>
                <a:ea typeface="Montserrat"/>
                <a:cs typeface="Montserrat"/>
                <a:sym typeface="Montserrat"/>
              </a:rPr>
              <a:t>. </a:t>
            </a:r>
          </a:p>
        </p:txBody>
      </p:sp>
    </p:spTree>
    <p:extLst>
      <p:ext uri="{BB962C8B-B14F-4D97-AF65-F5344CB8AC3E}">
        <p14:creationId xmlns:p14="http://schemas.microsoft.com/office/powerpoint/2010/main" val="15317581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87">
          <a:extLst>
            <a:ext uri="{FF2B5EF4-FFF2-40B4-BE49-F238E27FC236}">
              <a16:creationId xmlns:a16="http://schemas.microsoft.com/office/drawing/2014/main" id="{1C7AF995-5EE2-5993-20F4-F48103C00151}"/>
            </a:ext>
          </a:extLst>
        </p:cNvPr>
        <p:cNvGrpSpPr/>
        <p:nvPr/>
      </p:nvGrpSpPr>
      <p:grpSpPr>
        <a:xfrm>
          <a:off x="0" y="0"/>
          <a:ext cx="0" cy="0"/>
          <a:chOff x="0" y="0"/>
          <a:chExt cx="0" cy="0"/>
        </a:xfrm>
      </p:grpSpPr>
      <p:sp>
        <p:nvSpPr>
          <p:cNvPr id="88" name="Google Shape;88;p1">
            <a:extLst>
              <a:ext uri="{FF2B5EF4-FFF2-40B4-BE49-F238E27FC236}">
                <a16:creationId xmlns:a16="http://schemas.microsoft.com/office/drawing/2014/main" id="{FDFE279B-CBBA-F891-1196-3E904C6FADFC}"/>
              </a:ext>
            </a:extLst>
          </p:cNvPr>
          <p:cNvSpPr txBox="1"/>
          <p:nvPr/>
        </p:nvSpPr>
        <p:spPr>
          <a:xfrm>
            <a:off x="3581400" y="4712613"/>
            <a:ext cx="11125200" cy="86177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PH" sz="5000" b="0" i="0" u="none" strike="noStrike" cap="none">
                <a:solidFill>
                  <a:schemeClr val="dk1"/>
                </a:solidFill>
                <a:latin typeface="Calibri"/>
                <a:ea typeface="Calibri"/>
                <a:cs typeface="Calibri"/>
                <a:sym typeface="Calibri"/>
              </a:rPr>
              <a:t>TITLE</a:t>
            </a:r>
            <a:endParaRPr sz="5000" b="0" i="0" u="none" strike="noStrike" cap="none">
              <a:solidFill>
                <a:schemeClr val="dk1"/>
              </a:solidFill>
              <a:latin typeface="Calibri"/>
              <a:ea typeface="Calibri"/>
              <a:cs typeface="Calibri"/>
              <a:sym typeface="Calibri"/>
            </a:endParaRPr>
          </a:p>
        </p:txBody>
      </p:sp>
      <p:pic>
        <p:nvPicPr>
          <p:cNvPr id="2" name="Picture 1">
            <a:extLst>
              <a:ext uri="{FF2B5EF4-FFF2-40B4-BE49-F238E27FC236}">
                <a16:creationId xmlns:a16="http://schemas.microsoft.com/office/drawing/2014/main" id="{FDBDC37D-F517-B677-4249-DED46350364C}"/>
              </a:ext>
            </a:extLst>
          </p:cNvPr>
          <p:cNvPicPr>
            <a:picLocks noChangeAspect="1"/>
          </p:cNvPicPr>
          <p:nvPr/>
        </p:nvPicPr>
        <p:blipFill>
          <a:blip r:embed="rId3"/>
          <a:stretch>
            <a:fillRect/>
          </a:stretch>
        </p:blipFill>
        <p:spPr>
          <a:xfrm>
            <a:off x="1143" y="643"/>
            <a:ext cx="18285714" cy="10285714"/>
          </a:xfrm>
          <a:prstGeom prst="rect">
            <a:avLst/>
          </a:prstGeom>
        </p:spPr>
      </p:pic>
    </p:spTree>
    <p:extLst>
      <p:ext uri="{BB962C8B-B14F-4D97-AF65-F5344CB8AC3E}">
        <p14:creationId xmlns:p14="http://schemas.microsoft.com/office/powerpoint/2010/main" val="946189726"/>
      </p:ext>
    </p:extLst>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1592</TotalTime>
  <Words>919</Words>
  <Application>Microsoft Office PowerPoint</Application>
  <PresentationFormat>Custom</PresentationFormat>
  <Paragraphs>71</Paragraphs>
  <Slides>17</Slides>
  <Notes>17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Montserrat ExtraBold</vt:lpstr>
      <vt:lpstr>Montserrat</vt:lpstr>
      <vt:lpstr>Calibri</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Dell</dc:creator>
  <cp:lastModifiedBy>Mah L022023</cp:lastModifiedBy>
  <cp:revision>90</cp:revision>
  <dcterms:created xsi:type="dcterms:W3CDTF">2006-08-16T00:00:00Z</dcterms:created>
  <dcterms:modified xsi:type="dcterms:W3CDTF">2025-10-05T05:16:23Z</dcterms:modified>
</cp:coreProperties>
</file>